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55e7cbf93f24d6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fc4507a38ef4627"/>
  </p:sldMasterIdLst>
  <p:sldIdLst>
    <p:sldId xmlns:r="http://schemas.openxmlformats.org/officeDocument/2006/relationships" id="256" r:id="Rf28380559c2045bd"/>
    <p:sldId xmlns:r="http://schemas.openxmlformats.org/officeDocument/2006/relationships" id="257" r:id="Rba04e85aca8a4cef"/>
    <p:sldId xmlns:r="http://schemas.openxmlformats.org/officeDocument/2006/relationships" id="258" r:id="Rc3188c12a979473e"/>
    <p:sldId xmlns:r="http://schemas.openxmlformats.org/officeDocument/2006/relationships" id="259" r:id="R279eff703276464d"/>
    <p:sldId xmlns:r="http://schemas.openxmlformats.org/officeDocument/2006/relationships" id="260" r:id="R0a1e2e12f65446f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c4507a38ef4627" /><Relationship Type="http://schemas.openxmlformats.org/officeDocument/2006/relationships/slide" Target="/ppt/slides/slide1.xml" Id="Rf28380559c2045bd" /><Relationship Type="http://schemas.openxmlformats.org/officeDocument/2006/relationships/slide" Target="/ppt/slides/slide2.xml" Id="Rba04e85aca8a4cef" /><Relationship Type="http://schemas.openxmlformats.org/officeDocument/2006/relationships/slide" Target="/ppt/slides/slide3.xml" Id="Rc3188c12a979473e" /><Relationship Type="http://schemas.openxmlformats.org/officeDocument/2006/relationships/slide" Target="/ppt/slides/slide4.xml" Id="R279eff703276464d" /><Relationship Type="http://schemas.openxmlformats.org/officeDocument/2006/relationships/slide" Target="/ppt/slides/slide5.xml" Id="R0a1e2e12f65446f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f291b3e4044d0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604a04ba444ef4" /><Relationship Type="http://schemas.openxmlformats.org/officeDocument/2006/relationships/theme" Target="/ppt/slideMasters/theme/theme1.xml" Id="R5f44e909a6cf4c2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7604a04ba444ef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b684e2bc2c41f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a05151ffae4c2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ede784883f400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57604bdab24cb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0d7d667554488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FITJAR BÆR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FITJAR BÆR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FITJAR BÆR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FITJAR BÆR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FITJAR BÆR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FITJAR BÆR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997 453 670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FITJAR BÆR AS</a:t>
            </a:r>
          </a:p>
        </p:txBody>
      </p:sp>
    </p:spTree>
  </p:cSld>
  <p:clrMapOvr>
    <a:masterClrMapping xmlns:a="http://schemas.openxmlformats.org/drawingml/2006/main"/>
  </p:clrMapOvr>
</p:sld>
</file>