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b6cbb94fa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05f5b00734f21"/>
  </p:sldMasterIdLst>
  <p:sldIdLst>
    <p:sldId xmlns:r="http://schemas.openxmlformats.org/officeDocument/2006/relationships" id="256" r:id="R034022720f7d4968"/>
    <p:sldId xmlns:r="http://schemas.openxmlformats.org/officeDocument/2006/relationships" id="257" r:id="R886f250d7e0b4682"/>
    <p:sldId xmlns:r="http://schemas.openxmlformats.org/officeDocument/2006/relationships" id="258" r:id="R9736dfa4e7264776"/>
    <p:sldId xmlns:r="http://schemas.openxmlformats.org/officeDocument/2006/relationships" id="259" r:id="Re2eec4c9f4974bf4"/>
    <p:sldId xmlns:r="http://schemas.openxmlformats.org/officeDocument/2006/relationships" id="260" r:id="Rd6337012acce42c4"/>
    <p:sldId xmlns:r="http://schemas.openxmlformats.org/officeDocument/2006/relationships" id="261" r:id="Re18f93ca595e4dc7"/>
    <p:sldId xmlns:r="http://schemas.openxmlformats.org/officeDocument/2006/relationships" id="262" r:id="R573b422a277e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05f5b00734f21" /><Relationship Type="http://schemas.openxmlformats.org/officeDocument/2006/relationships/slide" Target="/ppt/slides/slide1.xml" Id="R034022720f7d4968" /><Relationship Type="http://schemas.openxmlformats.org/officeDocument/2006/relationships/slide" Target="/ppt/slides/slide2.xml" Id="R886f250d7e0b4682" /><Relationship Type="http://schemas.openxmlformats.org/officeDocument/2006/relationships/slide" Target="/ppt/slides/slide3.xml" Id="R9736dfa4e7264776" /><Relationship Type="http://schemas.openxmlformats.org/officeDocument/2006/relationships/slide" Target="/ppt/slides/slide4.xml" Id="Re2eec4c9f4974bf4" /><Relationship Type="http://schemas.openxmlformats.org/officeDocument/2006/relationships/slide" Target="/ppt/slides/slide5.xml" Id="Rd6337012acce42c4" /><Relationship Type="http://schemas.openxmlformats.org/officeDocument/2006/relationships/slide" Target="/ppt/slides/slide6.xml" Id="Re18f93ca595e4dc7" /><Relationship Type="http://schemas.openxmlformats.org/officeDocument/2006/relationships/slide" Target="/ppt/slides/slide7.xml" Id="R573b422a277e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3e0bb408b47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b72018a4f4e86" /><Relationship Type="http://schemas.openxmlformats.org/officeDocument/2006/relationships/theme" Target="/ppt/slideMasters/theme/theme1.xml" Id="R2285ec05be0a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b72018a4f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d7186f030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024045621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0c7dc29a4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3e6ae352c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3d5f1e8db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53907b61f49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1fa4cfbcd4c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EHOLDING AS ble etablert [år] og holder til i Vestre Åmøy.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ERIK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4152 Vestre Åmøy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EHOLDING AS</a:t>
            </a:r>
          </a:p>
        </p:txBody>
      </p:sp>
    </p:spTree>
  </p:cSld>
  <p:clrMapOvr>
    <a:masterClrMapping xmlns:a="http://schemas.openxmlformats.org/drawingml/2006/main"/>
  </p:clrMapOvr>
</p:sld>
</file>