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962e550a8047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404d702df1494b"/>
  </p:sldMasterIdLst>
  <p:sldIdLst>
    <p:sldId xmlns:r="http://schemas.openxmlformats.org/officeDocument/2006/relationships" id="256" r:id="R371b12aaadc24b2f"/>
    <p:sldId xmlns:r="http://schemas.openxmlformats.org/officeDocument/2006/relationships" id="257" r:id="R00855adbef5d418b"/>
    <p:sldId xmlns:r="http://schemas.openxmlformats.org/officeDocument/2006/relationships" id="258" r:id="R9e7afafa34a44b8b"/>
    <p:sldId xmlns:r="http://schemas.openxmlformats.org/officeDocument/2006/relationships" id="259" r:id="R896996fe8e0246b6"/>
    <p:sldId xmlns:r="http://schemas.openxmlformats.org/officeDocument/2006/relationships" id="260" r:id="R1739c66c63e648a3"/>
    <p:sldId xmlns:r="http://schemas.openxmlformats.org/officeDocument/2006/relationships" id="261" r:id="R0e3f6ece3b9c46ea"/>
    <p:sldId xmlns:r="http://schemas.openxmlformats.org/officeDocument/2006/relationships" id="262" r:id="Rb79b9433bcd148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404d702df1494b" /><Relationship Type="http://schemas.openxmlformats.org/officeDocument/2006/relationships/slide" Target="/ppt/slides/slide1.xml" Id="R371b12aaadc24b2f" /><Relationship Type="http://schemas.openxmlformats.org/officeDocument/2006/relationships/slide" Target="/ppt/slides/slide2.xml" Id="R00855adbef5d418b" /><Relationship Type="http://schemas.openxmlformats.org/officeDocument/2006/relationships/slide" Target="/ppt/slides/slide3.xml" Id="R9e7afafa34a44b8b" /><Relationship Type="http://schemas.openxmlformats.org/officeDocument/2006/relationships/slide" Target="/ppt/slides/slide4.xml" Id="R896996fe8e0246b6" /><Relationship Type="http://schemas.openxmlformats.org/officeDocument/2006/relationships/slide" Target="/ppt/slides/slide5.xml" Id="R1739c66c63e648a3" /><Relationship Type="http://schemas.openxmlformats.org/officeDocument/2006/relationships/slide" Target="/ppt/slides/slide6.xml" Id="R0e3f6ece3b9c46ea" /><Relationship Type="http://schemas.openxmlformats.org/officeDocument/2006/relationships/slide" Target="/ppt/slides/slide7.xml" Id="Rb79b9433bcd148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ba07798f564e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4189c104340e3" /><Relationship Type="http://schemas.openxmlformats.org/officeDocument/2006/relationships/theme" Target="/ppt/slideMasters/theme/theme1.xml" Id="R68f896b6daf94c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94189c104340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db19ef27246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55092491143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ff687254c42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d3d938cc346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9ba69524a46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69eea62c244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51288fd1142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 RØR AS ble etablert [år] og holder til i Stordal.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7 823 638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134 410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340 226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3 030 463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OVE OLSEN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KRÜGER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6250 Stordal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997 441 885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 RØR AS</a:t>
            </a:r>
          </a:p>
        </p:txBody>
      </p:sp>
    </p:spTree>
  </p:cSld>
  <p:clrMapOvr>
    <a:masterClrMapping xmlns:a="http://schemas.openxmlformats.org/drawingml/2006/main"/>
  </p:clrMapOvr>
</p:sld>
</file>