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bfc4b31fc749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1954991f514512"/>
  </p:sldMasterIdLst>
  <p:sldIdLst>
    <p:sldId xmlns:r="http://schemas.openxmlformats.org/officeDocument/2006/relationships" id="256" r:id="R3c4b5f9a1ebf485b"/>
    <p:sldId xmlns:r="http://schemas.openxmlformats.org/officeDocument/2006/relationships" id="257" r:id="R7214deaa7d5e4868"/>
    <p:sldId xmlns:r="http://schemas.openxmlformats.org/officeDocument/2006/relationships" id="258" r:id="R6234047b562245c5"/>
    <p:sldId xmlns:r="http://schemas.openxmlformats.org/officeDocument/2006/relationships" id="259" r:id="Rf83d9cf83bdf4e73"/>
    <p:sldId xmlns:r="http://schemas.openxmlformats.org/officeDocument/2006/relationships" id="260" r:id="R4e082f18fb5f4a0e"/>
    <p:sldId xmlns:r="http://schemas.openxmlformats.org/officeDocument/2006/relationships" id="261" r:id="R5f46c48ef8cc4557"/>
    <p:sldId xmlns:r="http://schemas.openxmlformats.org/officeDocument/2006/relationships" id="262" r:id="R101999472b0e48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1954991f514512" /><Relationship Type="http://schemas.openxmlformats.org/officeDocument/2006/relationships/slide" Target="/ppt/slides/slide1.xml" Id="R3c4b5f9a1ebf485b" /><Relationship Type="http://schemas.openxmlformats.org/officeDocument/2006/relationships/slide" Target="/ppt/slides/slide2.xml" Id="R7214deaa7d5e4868" /><Relationship Type="http://schemas.openxmlformats.org/officeDocument/2006/relationships/slide" Target="/ppt/slides/slide3.xml" Id="R6234047b562245c5" /><Relationship Type="http://schemas.openxmlformats.org/officeDocument/2006/relationships/slide" Target="/ppt/slides/slide4.xml" Id="Rf83d9cf83bdf4e73" /><Relationship Type="http://schemas.openxmlformats.org/officeDocument/2006/relationships/slide" Target="/ppt/slides/slide5.xml" Id="R4e082f18fb5f4a0e" /><Relationship Type="http://schemas.openxmlformats.org/officeDocument/2006/relationships/slide" Target="/ppt/slides/slide6.xml" Id="R5f46c48ef8cc4557" /><Relationship Type="http://schemas.openxmlformats.org/officeDocument/2006/relationships/slide" Target="/ppt/slides/slide7.xml" Id="R101999472b0e48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41ca597c904c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d1078b1644842" /><Relationship Type="http://schemas.openxmlformats.org/officeDocument/2006/relationships/theme" Target="/ppt/slideMasters/theme/theme1.xml" Id="Rca165a5c24bf48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5d1078b16448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21bfa998e49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80571cb1d4a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71c9861eb44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60af4a63ac43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5c349549d45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a58110983649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c36d732cc4c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KALUNA NORDIC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KALUNA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KALUNA NORDIC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KALUNA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KALUNA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KALUNA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−655 078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−55 050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KALUNA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BKS AS  –  17,9 %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CORPEDGE AS  –  17,9 %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MAADH AS  –  17,9 %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AKRIBI BUSINESS PARTNER AS  –  16,9 %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GODFOT AS  –  15,5 %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RIAN EIGIL ULFSØN  –  7,1 %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KALUNA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Fritzners gate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997 432 908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KALUNA NORDIC AS</a:t>
            </a:r>
          </a:p>
        </p:txBody>
      </p:sp>
    </p:spTree>
  </p:cSld>
  <p:clrMapOvr>
    <a:masterClrMapping xmlns:a="http://schemas.openxmlformats.org/drawingml/2006/main"/>
  </p:clrMapOvr>
</p:sld>
</file>