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b83f5337e34e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1031a92f7c41d1"/>
  </p:sldMasterIdLst>
  <p:sldIdLst>
    <p:sldId xmlns:r="http://schemas.openxmlformats.org/officeDocument/2006/relationships" id="256" r:id="R15c859d82b4745da"/>
    <p:sldId xmlns:r="http://schemas.openxmlformats.org/officeDocument/2006/relationships" id="257" r:id="R8b5c0aa4c5f64386"/>
    <p:sldId xmlns:r="http://schemas.openxmlformats.org/officeDocument/2006/relationships" id="258" r:id="R2f84b6d1536d4a99"/>
    <p:sldId xmlns:r="http://schemas.openxmlformats.org/officeDocument/2006/relationships" id="259" r:id="Rdcf440171b724a79"/>
    <p:sldId xmlns:r="http://schemas.openxmlformats.org/officeDocument/2006/relationships" id="260" r:id="R072b59e9e1bd4eff"/>
    <p:sldId xmlns:r="http://schemas.openxmlformats.org/officeDocument/2006/relationships" id="261" r:id="R6e11e05858bf4718"/>
    <p:sldId xmlns:r="http://schemas.openxmlformats.org/officeDocument/2006/relationships" id="262" r:id="R30b5167285e244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1031a92f7c41d1" /><Relationship Type="http://schemas.openxmlformats.org/officeDocument/2006/relationships/slide" Target="/ppt/slides/slide1.xml" Id="R15c859d82b4745da" /><Relationship Type="http://schemas.openxmlformats.org/officeDocument/2006/relationships/slide" Target="/ppt/slides/slide2.xml" Id="R8b5c0aa4c5f64386" /><Relationship Type="http://schemas.openxmlformats.org/officeDocument/2006/relationships/slide" Target="/ppt/slides/slide3.xml" Id="R2f84b6d1536d4a99" /><Relationship Type="http://schemas.openxmlformats.org/officeDocument/2006/relationships/slide" Target="/ppt/slides/slide4.xml" Id="Rdcf440171b724a79" /><Relationship Type="http://schemas.openxmlformats.org/officeDocument/2006/relationships/slide" Target="/ppt/slides/slide5.xml" Id="R072b59e9e1bd4eff" /><Relationship Type="http://schemas.openxmlformats.org/officeDocument/2006/relationships/slide" Target="/ppt/slides/slide6.xml" Id="R6e11e05858bf4718" /><Relationship Type="http://schemas.openxmlformats.org/officeDocument/2006/relationships/slide" Target="/ppt/slides/slide7.xml" Id="R30b5167285e244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c0b67fb94f43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9cd9bb043440e4" /><Relationship Type="http://schemas.openxmlformats.org/officeDocument/2006/relationships/theme" Target="/ppt/slideMasters/theme/theme1.xml" Id="Rb22838ea2b364e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9cd9bb043440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5d204df99046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e733c371914b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e093976fd94b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0b7821399144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b40491efb2407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8d1d4d3e1242f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73d9afdd4448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ANKER BYGGTAKST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ANKER BYGGTAKST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ANKER BYGGTAKST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ANKER BYGGTAKST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ANKER BYGGTAKST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ANKER BYGGTAKST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427 463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146 377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115 699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31 384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234 140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ANKER BYGGTAKST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STEN-BØRGE WILLYE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ANKER BYGGTAKST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Ekebergveien 292E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1166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997 404 548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ANKER BYGGTAKST AS</a:t>
            </a:r>
          </a:p>
        </p:txBody>
      </p:sp>
    </p:spTree>
  </p:cSld>
  <p:clrMapOvr>
    <a:masterClrMapping xmlns:a="http://schemas.openxmlformats.org/drawingml/2006/main"/>
  </p:clrMapOvr>
</p:sld>
</file>