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c64e7fc7f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330a1c70474f9f"/>
  </p:sldMasterIdLst>
  <p:sldIdLst>
    <p:sldId xmlns:r="http://schemas.openxmlformats.org/officeDocument/2006/relationships" id="256" r:id="Rd1fe5dc5fc864a0c"/>
    <p:sldId xmlns:r="http://schemas.openxmlformats.org/officeDocument/2006/relationships" id="257" r:id="R070b9d21cf304ffb"/>
    <p:sldId xmlns:r="http://schemas.openxmlformats.org/officeDocument/2006/relationships" id="258" r:id="R04ecc36ba27240fd"/>
    <p:sldId xmlns:r="http://schemas.openxmlformats.org/officeDocument/2006/relationships" id="259" r:id="Re171bbfe5dd346d6"/>
    <p:sldId xmlns:r="http://schemas.openxmlformats.org/officeDocument/2006/relationships" id="260" r:id="Rcb6a4577c25d41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30a1c70474f9f" /><Relationship Type="http://schemas.openxmlformats.org/officeDocument/2006/relationships/slide" Target="/ppt/slides/slide1.xml" Id="Rd1fe5dc5fc864a0c" /><Relationship Type="http://schemas.openxmlformats.org/officeDocument/2006/relationships/slide" Target="/ppt/slides/slide2.xml" Id="R070b9d21cf304ffb" /><Relationship Type="http://schemas.openxmlformats.org/officeDocument/2006/relationships/slide" Target="/ppt/slides/slide3.xml" Id="R04ecc36ba27240fd" /><Relationship Type="http://schemas.openxmlformats.org/officeDocument/2006/relationships/slide" Target="/ppt/slides/slide4.xml" Id="Re171bbfe5dd346d6" /><Relationship Type="http://schemas.openxmlformats.org/officeDocument/2006/relationships/slide" Target="/ppt/slides/slide5.xml" Id="Rcb6a4577c25d41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d6760fbb1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35ef555f4adc" /><Relationship Type="http://schemas.openxmlformats.org/officeDocument/2006/relationships/theme" Target="/ppt/slideMasters/theme/theme1.xml" Id="R04050c81611a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935ef555f4a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dd46f400944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3d0a85ebf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0228a290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85e68699f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929d6fd7a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BIFFER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BIFFER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BIFFER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BIFFER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BIFFER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BIFFER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BIFFER AS</a:t>
            </a:r>
          </a:p>
        </p:txBody>
      </p:sp>
    </p:spTree>
  </p:cSld>
  <p:clrMapOvr>
    <a:masterClrMapping xmlns:a="http://schemas.openxmlformats.org/drawingml/2006/main"/>
  </p:clrMapOvr>
</p:sld>
</file>