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1f920958e74b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b1ecda40874ca7"/>
  </p:sldMasterIdLst>
  <p:sldIdLst>
    <p:sldId xmlns:r="http://schemas.openxmlformats.org/officeDocument/2006/relationships" id="256" r:id="R841ac73b15334a5d"/>
    <p:sldId xmlns:r="http://schemas.openxmlformats.org/officeDocument/2006/relationships" id="257" r:id="Rfbd22301dbcd4016"/>
    <p:sldId xmlns:r="http://schemas.openxmlformats.org/officeDocument/2006/relationships" id="258" r:id="R35b5a0abbc694741"/>
    <p:sldId xmlns:r="http://schemas.openxmlformats.org/officeDocument/2006/relationships" id="259" r:id="R0f7b555a9e7041d0"/>
    <p:sldId xmlns:r="http://schemas.openxmlformats.org/officeDocument/2006/relationships" id="260" r:id="R0384a7911beb4e49"/>
    <p:sldId xmlns:r="http://schemas.openxmlformats.org/officeDocument/2006/relationships" id="261" r:id="R846b39d2f7ca4208"/>
    <p:sldId xmlns:r="http://schemas.openxmlformats.org/officeDocument/2006/relationships" id="262" r:id="R84bf7578c3c542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b1ecda40874ca7" /><Relationship Type="http://schemas.openxmlformats.org/officeDocument/2006/relationships/slide" Target="/ppt/slides/slide1.xml" Id="R841ac73b15334a5d" /><Relationship Type="http://schemas.openxmlformats.org/officeDocument/2006/relationships/slide" Target="/ppt/slides/slide2.xml" Id="Rfbd22301dbcd4016" /><Relationship Type="http://schemas.openxmlformats.org/officeDocument/2006/relationships/slide" Target="/ppt/slides/slide3.xml" Id="R35b5a0abbc694741" /><Relationship Type="http://schemas.openxmlformats.org/officeDocument/2006/relationships/slide" Target="/ppt/slides/slide4.xml" Id="R0f7b555a9e7041d0" /><Relationship Type="http://schemas.openxmlformats.org/officeDocument/2006/relationships/slide" Target="/ppt/slides/slide5.xml" Id="R0384a7911beb4e49" /><Relationship Type="http://schemas.openxmlformats.org/officeDocument/2006/relationships/slide" Target="/ppt/slides/slide6.xml" Id="R846b39d2f7ca4208" /><Relationship Type="http://schemas.openxmlformats.org/officeDocument/2006/relationships/slide" Target="/ppt/slides/slide7.xml" Id="R84bf7578c3c542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65d55a776449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0e670cbc24178" /><Relationship Type="http://schemas.openxmlformats.org/officeDocument/2006/relationships/theme" Target="/ppt/slideMasters/theme/theme1.xml" Id="R3c44ad5631d645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e0e670cbc241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e6b0b78b94a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b82bea75047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7e555807246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8e119c37444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c7613b5b44c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cfa44275f4a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ece475d3340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GILDEVANGEN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GILDEVANGEN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28 346 296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41 392 360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41 607 387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SKJELBRED LEIF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Kongeveg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7604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07 84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997 400 933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GILDEVANGEN AS</a:t>
            </a:r>
          </a:p>
        </p:txBody>
      </p:sp>
    </p:spTree>
  </p:cSld>
  <p:clrMapOvr>
    <a:masterClrMapping xmlns:a="http://schemas.openxmlformats.org/drawingml/2006/main"/>
  </p:clrMapOvr>
</p:sld>
</file>