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d58cda1f904c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898fb34f884939"/>
  </p:sldMasterIdLst>
  <p:sldIdLst>
    <p:sldId xmlns:r="http://schemas.openxmlformats.org/officeDocument/2006/relationships" id="256" r:id="Ra9a0c04c42104499"/>
    <p:sldId xmlns:r="http://schemas.openxmlformats.org/officeDocument/2006/relationships" id="257" r:id="R388a52f9b90642ac"/>
    <p:sldId xmlns:r="http://schemas.openxmlformats.org/officeDocument/2006/relationships" id="258" r:id="Rf415f65708504e1f"/>
    <p:sldId xmlns:r="http://schemas.openxmlformats.org/officeDocument/2006/relationships" id="259" r:id="R70b21053808b4e52"/>
    <p:sldId xmlns:r="http://schemas.openxmlformats.org/officeDocument/2006/relationships" id="260" r:id="R2dcdc3ce1fb94c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898fb34f884939" /><Relationship Type="http://schemas.openxmlformats.org/officeDocument/2006/relationships/slide" Target="/ppt/slides/slide1.xml" Id="Ra9a0c04c42104499" /><Relationship Type="http://schemas.openxmlformats.org/officeDocument/2006/relationships/slide" Target="/ppt/slides/slide2.xml" Id="R388a52f9b90642ac" /><Relationship Type="http://schemas.openxmlformats.org/officeDocument/2006/relationships/slide" Target="/ppt/slides/slide3.xml" Id="Rf415f65708504e1f" /><Relationship Type="http://schemas.openxmlformats.org/officeDocument/2006/relationships/slide" Target="/ppt/slides/slide4.xml" Id="R70b21053808b4e52" /><Relationship Type="http://schemas.openxmlformats.org/officeDocument/2006/relationships/slide" Target="/ppt/slides/slide5.xml" Id="R2dcdc3ce1fb94c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8d1ac65fa14b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18d75d152412c" /><Relationship Type="http://schemas.openxmlformats.org/officeDocument/2006/relationships/theme" Target="/ppt/slideMasters/theme/theme1.xml" Id="R57d29ddf24a844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118d75d15241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434c7ba5c4e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cbc75a1cb49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282568c2444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48e46203d40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926f340e44c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997 398 440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 HOLDING AS</a:t>
            </a:r>
          </a:p>
        </p:txBody>
      </p:sp>
    </p:spTree>
  </p:cSld>
  <p:clrMapOvr>
    <a:masterClrMapping xmlns:a="http://schemas.openxmlformats.org/drawingml/2006/main"/>
  </p:clrMapOvr>
</p:sld>
</file>