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48103cf2994d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3681374edc42d1"/>
  </p:sldMasterIdLst>
  <p:sldIdLst>
    <p:sldId xmlns:r="http://schemas.openxmlformats.org/officeDocument/2006/relationships" id="256" r:id="R339fc40bc18d4be9"/>
    <p:sldId xmlns:r="http://schemas.openxmlformats.org/officeDocument/2006/relationships" id="257" r:id="R7d6bf91b531c4911"/>
    <p:sldId xmlns:r="http://schemas.openxmlformats.org/officeDocument/2006/relationships" id="258" r:id="R01abc2319ff0410b"/>
    <p:sldId xmlns:r="http://schemas.openxmlformats.org/officeDocument/2006/relationships" id="259" r:id="Re46910dc8dd34cbc"/>
    <p:sldId xmlns:r="http://schemas.openxmlformats.org/officeDocument/2006/relationships" id="260" r:id="R0082eaee0b7d4e15"/>
    <p:sldId xmlns:r="http://schemas.openxmlformats.org/officeDocument/2006/relationships" id="261" r:id="R399cb54876b24f6a"/>
    <p:sldId xmlns:r="http://schemas.openxmlformats.org/officeDocument/2006/relationships" id="262" r:id="R4840d67d76394e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3681374edc42d1" /><Relationship Type="http://schemas.openxmlformats.org/officeDocument/2006/relationships/slide" Target="/ppt/slides/slide1.xml" Id="R339fc40bc18d4be9" /><Relationship Type="http://schemas.openxmlformats.org/officeDocument/2006/relationships/slide" Target="/ppt/slides/slide2.xml" Id="R7d6bf91b531c4911" /><Relationship Type="http://schemas.openxmlformats.org/officeDocument/2006/relationships/slide" Target="/ppt/slides/slide3.xml" Id="R01abc2319ff0410b" /><Relationship Type="http://schemas.openxmlformats.org/officeDocument/2006/relationships/slide" Target="/ppt/slides/slide4.xml" Id="Re46910dc8dd34cbc" /><Relationship Type="http://schemas.openxmlformats.org/officeDocument/2006/relationships/slide" Target="/ppt/slides/slide5.xml" Id="R0082eaee0b7d4e15" /><Relationship Type="http://schemas.openxmlformats.org/officeDocument/2006/relationships/slide" Target="/ppt/slides/slide6.xml" Id="R399cb54876b24f6a" /><Relationship Type="http://schemas.openxmlformats.org/officeDocument/2006/relationships/slide" Target="/ppt/slides/slide7.xml" Id="R4840d67d76394e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da911f599b41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db080122e4c40" /><Relationship Type="http://schemas.openxmlformats.org/officeDocument/2006/relationships/theme" Target="/ppt/slideMasters/theme/theme1.xml" Id="R75a861f786e24d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adb080122e4c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9d902c35640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99081543449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c8b0a773244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e1bfe894e4b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d2005e22945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5447f63b841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9a213a8e04d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ENTER REVISJON FINNMARK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ENTER REVISJON FINNMARK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13 487 000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812 494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736 982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532 906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5 009 469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ENTER REVISJON NORD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2. etasje, Markveien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9510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49 40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tm@enter-revisjon.no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997 397 649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FINNMARK AS</a:t>
            </a:r>
          </a:p>
        </p:txBody>
      </p:sp>
    </p:spTree>
  </p:cSld>
  <p:clrMapOvr>
    <a:masterClrMapping xmlns:a="http://schemas.openxmlformats.org/drawingml/2006/main"/>
  </p:clrMapOvr>
</p:sld>
</file>