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2312a55404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a0cfab6d724c57"/>
  </p:sldMasterIdLst>
  <p:sldIdLst>
    <p:sldId xmlns:r="http://schemas.openxmlformats.org/officeDocument/2006/relationships" id="256" r:id="R67722ed735e641de"/>
    <p:sldId xmlns:r="http://schemas.openxmlformats.org/officeDocument/2006/relationships" id="257" r:id="Rf079de82c63842de"/>
    <p:sldId xmlns:r="http://schemas.openxmlformats.org/officeDocument/2006/relationships" id="258" r:id="R5e8b3a661a5b432a"/>
    <p:sldId xmlns:r="http://schemas.openxmlformats.org/officeDocument/2006/relationships" id="259" r:id="R4a8542fcbbc841e4"/>
    <p:sldId xmlns:r="http://schemas.openxmlformats.org/officeDocument/2006/relationships" id="260" r:id="Rf46fc8e9bc64455e"/>
    <p:sldId xmlns:r="http://schemas.openxmlformats.org/officeDocument/2006/relationships" id="261" r:id="R794575383fd649fa"/>
    <p:sldId xmlns:r="http://schemas.openxmlformats.org/officeDocument/2006/relationships" id="262" r:id="R9d55ba83abb1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0cfab6d724c57" /><Relationship Type="http://schemas.openxmlformats.org/officeDocument/2006/relationships/slide" Target="/ppt/slides/slide1.xml" Id="R67722ed735e641de" /><Relationship Type="http://schemas.openxmlformats.org/officeDocument/2006/relationships/slide" Target="/ppt/slides/slide2.xml" Id="Rf079de82c63842de" /><Relationship Type="http://schemas.openxmlformats.org/officeDocument/2006/relationships/slide" Target="/ppt/slides/slide3.xml" Id="R5e8b3a661a5b432a" /><Relationship Type="http://schemas.openxmlformats.org/officeDocument/2006/relationships/slide" Target="/ppt/slides/slide4.xml" Id="R4a8542fcbbc841e4" /><Relationship Type="http://schemas.openxmlformats.org/officeDocument/2006/relationships/slide" Target="/ppt/slides/slide5.xml" Id="Rf46fc8e9bc64455e" /><Relationship Type="http://schemas.openxmlformats.org/officeDocument/2006/relationships/slide" Target="/ppt/slides/slide6.xml" Id="R794575383fd649fa" /><Relationship Type="http://schemas.openxmlformats.org/officeDocument/2006/relationships/slide" Target="/ppt/slides/slide7.xml" Id="R9d55ba83abb1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7e25dd68940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9dadf93c74309" /><Relationship Type="http://schemas.openxmlformats.org/officeDocument/2006/relationships/theme" Target="/ppt/slideMasters/theme/theme1.xml" Id="R14f7d5ad166c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9dadf93c743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e07080ae444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b90e5b931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0082d262f40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6eba6cdab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259bbeca9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01953fe7a4b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c6db8d0b149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RAFOS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RAFOS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438 204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5 005 157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21 451 818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ESTATE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DEVELOPMENT AS  –  40,2 %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MACIEJ JAKUB KMIEC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maciek@rafos.no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997 397 231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RAFOS HOLDING AS</a:t>
            </a:r>
          </a:p>
        </p:txBody>
      </p:sp>
    </p:spTree>
  </p:cSld>
  <p:clrMapOvr>
    <a:masterClrMapping xmlns:a="http://schemas.openxmlformats.org/drawingml/2006/main"/>
  </p:clrMapOvr>
</p:sld>
</file>