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c8ced0e3b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0271f842145c2"/>
  </p:sldMasterIdLst>
  <p:sldIdLst>
    <p:sldId xmlns:r="http://schemas.openxmlformats.org/officeDocument/2006/relationships" id="256" r:id="R1cc067792ef64133"/>
    <p:sldId xmlns:r="http://schemas.openxmlformats.org/officeDocument/2006/relationships" id="257" r:id="R74119cd3b2324707"/>
    <p:sldId xmlns:r="http://schemas.openxmlformats.org/officeDocument/2006/relationships" id="258" r:id="R8b191b633c124edf"/>
    <p:sldId xmlns:r="http://schemas.openxmlformats.org/officeDocument/2006/relationships" id="259" r:id="R28fbbeaa56504f19"/>
    <p:sldId xmlns:r="http://schemas.openxmlformats.org/officeDocument/2006/relationships" id="260" r:id="R96677e6435154c04"/>
    <p:sldId xmlns:r="http://schemas.openxmlformats.org/officeDocument/2006/relationships" id="261" r:id="R7e02fbc9617c4cb8"/>
    <p:sldId xmlns:r="http://schemas.openxmlformats.org/officeDocument/2006/relationships" id="262" r:id="R4cc07082739a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0271f842145c2" /><Relationship Type="http://schemas.openxmlformats.org/officeDocument/2006/relationships/slide" Target="/ppt/slides/slide1.xml" Id="R1cc067792ef64133" /><Relationship Type="http://schemas.openxmlformats.org/officeDocument/2006/relationships/slide" Target="/ppt/slides/slide2.xml" Id="R74119cd3b2324707" /><Relationship Type="http://schemas.openxmlformats.org/officeDocument/2006/relationships/slide" Target="/ppt/slides/slide3.xml" Id="R8b191b633c124edf" /><Relationship Type="http://schemas.openxmlformats.org/officeDocument/2006/relationships/slide" Target="/ppt/slides/slide4.xml" Id="R28fbbeaa56504f19" /><Relationship Type="http://schemas.openxmlformats.org/officeDocument/2006/relationships/slide" Target="/ppt/slides/slide5.xml" Id="R96677e6435154c04" /><Relationship Type="http://schemas.openxmlformats.org/officeDocument/2006/relationships/slide" Target="/ppt/slides/slide6.xml" Id="R7e02fbc9617c4cb8" /><Relationship Type="http://schemas.openxmlformats.org/officeDocument/2006/relationships/slide" Target="/ppt/slides/slide7.xml" Id="R4cc07082739a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53643b5ad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2155b1454e4f" /><Relationship Type="http://schemas.openxmlformats.org/officeDocument/2006/relationships/theme" Target="/ppt/slideMasters/theme/theme1.xml" Id="Rb6ad552f3e87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b2155b145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72bb1249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73aa4fc6d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1300d275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8ca90e7e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60c7cc60a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a980835d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9d960a27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