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f44d2add3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bb968e85e843d0"/>
  </p:sldMasterIdLst>
  <p:sldIdLst>
    <p:sldId xmlns:r="http://schemas.openxmlformats.org/officeDocument/2006/relationships" id="256" r:id="Ref33ef567eeb4193"/>
    <p:sldId xmlns:r="http://schemas.openxmlformats.org/officeDocument/2006/relationships" id="257" r:id="Re7eb08c5198b40bf"/>
    <p:sldId xmlns:r="http://schemas.openxmlformats.org/officeDocument/2006/relationships" id="258" r:id="R71a53331a9a0492d"/>
    <p:sldId xmlns:r="http://schemas.openxmlformats.org/officeDocument/2006/relationships" id="259" r:id="R3074561a23c34862"/>
    <p:sldId xmlns:r="http://schemas.openxmlformats.org/officeDocument/2006/relationships" id="260" r:id="Rdd0532cce63d4b4b"/>
    <p:sldId xmlns:r="http://schemas.openxmlformats.org/officeDocument/2006/relationships" id="261" r:id="R74309ae54b7b4d93"/>
    <p:sldId xmlns:r="http://schemas.openxmlformats.org/officeDocument/2006/relationships" id="262" r:id="R897454f5b10741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bb968e85e843d0" /><Relationship Type="http://schemas.openxmlformats.org/officeDocument/2006/relationships/slide" Target="/ppt/slides/slide1.xml" Id="Ref33ef567eeb4193" /><Relationship Type="http://schemas.openxmlformats.org/officeDocument/2006/relationships/slide" Target="/ppt/slides/slide2.xml" Id="Re7eb08c5198b40bf" /><Relationship Type="http://schemas.openxmlformats.org/officeDocument/2006/relationships/slide" Target="/ppt/slides/slide3.xml" Id="R71a53331a9a0492d" /><Relationship Type="http://schemas.openxmlformats.org/officeDocument/2006/relationships/slide" Target="/ppt/slides/slide4.xml" Id="R3074561a23c34862" /><Relationship Type="http://schemas.openxmlformats.org/officeDocument/2006/relationships/slide" Target="/ppt/slides/slide5.xml" Id="Rdd0532cce63d4b4b" /><Relationship Type="http://schemas.openxmlformats.org/officeDocument/2006/relationships/slide" Target="/ppt/slides/slide6.xml" Id="R74309ae54b7b4d93" /><Relationship Type="http://schemas.openxmlformats.org/officeDocument/2006/relationships/slide" Target="/ppt/slides/slide7.xml" Id="R897454f5b10741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e7e4a38014c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953d2c4914bf2" /><Relationship Type="http://schemas.openxmlformats.org/officeDocument/2006/relationships/theme" Target="/ppt/slideMasters/theme/theme1.xml" Id="R725a48a3aaba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953d2c4914b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6aa832a3048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889c79ee842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87217090a47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b41c654e04e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c2bb0eee3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c22d1ed4042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a424cb9f6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JANSEN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JANSEN ELEKTRO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21 626 282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1 343 401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4 530 055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10 305 612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JANSEN HOLDING AS  –  37,0 %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HEEN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OLDN INVEST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T.S.K HOLDING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VI.TO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Nørvevika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997 374 142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ELEKTRO AS</a:t>
            </a:r>
          </a:p>
        </p:txBody>
      </p:sp>
    </p:spTree>
  </p:cSld>
  <p:clrMapOvr>
    <a:masterClrMapping xmlns:a="http://schemas.openxmlformats.org/drawingml/2006/main"/>
  </p:clrMapOvr>
</p:sld>
</file>