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4d8417b13f45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077c69f81a4b3b"/>
  </p:sldMasterIdLst>
  <p:sldIdLst>
    <p:sldId xmlns:r="http://schemas.openxmlformats.org/officeDocument/2006/relationships" id="256" r:id="R1fe7e5846c0043f7"/>
    <p:sldId xmlns:r="http://schemas.openxmlformats.org/officeDocument/2006/relationships" id="257" r:id="R373948748eb741de"/>
    <p:sldId xmlns:r="http://schemas.openxmlformats.org/officeDocument/2006/relationships" id="258" r:id="R9c69de1267f543f1"/>
    <p:sldId xmlns:r="http://schemas.openxmlformats.org/officeDocument/2006/relationships" id="259" r:id="Redb9ce7881e742e0"/>
    <p:sldId xmlns:r="http://schemas.openxmlformats.org/officeDocument/2006/relationships" id="260" r:id="Rc2db16ec0dcb4cfb"/>
    <p:sldId xmlns:r="http://schemas.openxmlformats.org/officeDocument/2006/relationships" id="261" r:id="R0e9a99ca4c5c4447"/>
    <p:sldId xmlns:r="http://schemas.openxmlformats.org/officeDocument/2006/relationships" id="262" r:id="R15de8c79f20642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077c69f81a4b3b" /><Relationship Type="http://schemas.openxmlformats.org/officeDocument/2006/relationships/slide" Target="/ppt/slides/slide1.xml" Id="R1fe7e5846c0043f7" /><Relationship Type="http://schemas.openxmlformats.org/officeDocument/2006/relationships/slide" Target="/ppt/slides/slide2.xml" Id="R373948748eb741de" /><Relationship Type="http://schemas.openxmlformats.org/officeDocument/2006/relationships/slide" Target="/ppt/slides/slide3.xml" Id="R9c69de1267f543f1" /><Relationship Type="http://schemas.openxmlformats.org/officeDocument/2006/relationships/slide" Target="/ppt/slides/slide4.xml" Id="Redb9ce7881e742e0" /><Relationship Type="http://schemas.openxmlformats.org/officeDocument/2006/relationships/slide" Target="/ppt/slides/slide5.xml" Id="Rc2db16ec0dcb4cfb" /><Relationship Type="http://schemas.openxmlformats.org/officeDocument/2006/relationships/slide" Target="/ppt/slides/slide6.xml" Id="R0e9a99ca4c5c4447" /><Relationship Type="http://schemas.openxmlformats.org/officeDocument/2006/relationships/slide" Target="/ppt/slides/slide7.xml" Id="R15de8c79f20642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97d729ff504c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7bd721f304a12" /><Relationship Type="http://schemas.openxmlformats.org/officeDocument/2006/relationships/theme" Target="/ppt/slideMasters/theme/theme1.xml" Id="R3e3595cb41f247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77bd721f304a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7dcdf9d1d40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549a4a13741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17765d0bd46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68db3efed46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11d7e0c5a4a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04067125c43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da3a0d9da41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GEOSOFT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GEOSOFT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GEOSOFT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GEOSOFT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GEOSOFT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GEOSOFT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46 280 702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9 270 230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7 686 004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2 092 768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18 296 989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GEOSOFT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GEOMATIKK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GEOSOFT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997 373 642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GEOSOFT AS</a:t>
            </a:r>
          </a:p>
        </p:txBody>
      </p:sp>
    </p:spTree>
  </p:cSld>
  <p:clrMapOvr>
    <a:masterClrMapping xmlns:a="http://schemas.openxmlformats.org/drawingml/2006/main"/>
  </p:clrMapOvr>
</p:sld>
</file>