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395acd97f84ef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e86bcd2f5b4ac6"/>
  </p:sldMasterIdLst>
  <p:sldIdLst>
    <p:sldId xmlns:r="http://schemas.openxmlformats.org/officeDocument/2006/relationships" id="256" r:id="Rc4834dd345d14177"/>
    <p:sldId xmlns:r="http://schemas.openxmlformats.org/officeDocument/2006/relationships" id="257" r:id="R9f8a4e3d0ff5429e"/>
    <p:sldId xmlns:r="http://schemas.openxmlformats.org/officeDocument/2006/relationships" id="258" r:id="Rfb0eeb1796d54051"/>
    <p:sldId xmlns:r="http://schemas.openxmlformats.org/officeDocument/2006/relationships" id="259" r:id="Radd7e612e0a64fb5"/>
    <p:sldId xmlns:r="http://schemas.openxmlformats.org/officeDocument/2006/relationships" id="260" r:id="R38e5dffb9cca4211"/>
    <p:sldId xmlns:r="http://schemas.openxmlformats.org/officeDocument/2006/relationships" id="261" r:id="R241ee2cf0e394b5f"/>
    <p:sldId xmlns:r="http://schemas.openxmlformats.org/officeDocument/2006/relationships" id="262" r:id="Rd8a1a8315e974cf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e86bcd2f5b4ac6" /><Relationship Type="http://schemas.openxmlformats.org/officeDocument/2006/relationships/slide" Target="/ppt/slides/slide1.xml" Id="Rc4834dd345d14177" /><Relationship Type="http://schemas.openxmlformats.org/officeDocument/2006/relationships/slide" Target="/ppt/slides/slide2.xml" Id="R9f8a4e3d0ff5429e" /><Relationship Type="http://schemas.openxmlformats.org/officeDocument/2006/relationships/slide" Target="/ppt/slides/slide3.xml" Id="Rfb0eeb1796d54051" /><Relationship Type="http://schemas.openxmlformats.org/officeDocument/2006/relationships/slide" Target="/ppt/slides/slide4.xml" Id="Radd7e612e0a64fb5" /><Relationship Type="http://schemas.openxmlformats.org/officeDocument/2006/relationships/slide" Target="/ppt/slides/slide5.xml" Id="R38e5dffb9cca4211" /><Relationship Type="http://schemas.openxmlformats.org/officeDocument/2006/relationships/slide" Target="/ppt/slides/slide6.xml" Id="R241ee2cf0e394b5f" /><Relationship Type="http://schemas.openxmlformats.org/officeDocument/2006/relationships/slide" Target="/ppt/slides/slide7.xml" Id="Rd8a1a8315e974cf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87a85efddc404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2a93e93774382" /><Relationship Type="http://schemas.openxmlformats.org/officeDocument/2006/relationships/theme" Target="/ppt/slideMasters/theme/theme1.xml" Id="Rb350c62704314da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a2a93e937743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21b41dc0e4c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33c5bb57240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85cd322e9e415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b4adb59c04a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b1c626fbc248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2c74b49f2c43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0e1eefab2143c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KARLSON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KARLSON HOLDING AS ble etablert [år] og holder til i Tau.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−38 243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7 462 867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7 563 146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7 584 877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KARLSON ATLE VISTE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Sørskårvegen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4121 Tau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997 363 930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KARLSON HOLDING AS</a:t>
            </a:r>
          </a:p>
        </p:txBody>
      </p:sp>
    </p:spTree>
  </p:cSld>
  <p:clrMapOvr>
    <a:masterClrMapping xmlns:a="http://schemas.openxmlformats.org/drawingml/2006/main"/>
  </p:clrMapOvr>
</p:sld>
</file>