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6180de8f1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5cf2dc37414c8a"/>
  </p:sldMasterIdLst>
  <p:sldIdLst>
    <p:sldId xmlns:r="http://schemas.openxmlformats.org/officeDocument/2006/relationships" id="256" r:id="Re5365851cc1e4337"/>
    <p:sldId xmlns:r="http://schemas.openxmlformats.org/officeDocument/2006/relationships" id="257" r:id="R69d307ea4c7441d2"/>
    <p:sldId xmlns:r="http://schemas.openxmlformats.org/officeDocument/2006/relationships" id="258" r:id="R23bf46288e784ade"/>
    <p:sldId xmlns:r="http://schemas.openxmlformats.org/officeDocument/2006/relationships" id="259" r:id="R2e0bcd5155084c58"/>
    <p:sldId xmlns:r="http://schemas.openxmlformats.org/officeDocument/2006/relationships" id="260" r:id="R013afc2019074d05"/>
    <p:sldId xmlns:r="http://schemas.openxmlformats.org/officeDocument/2006/relationships" id="261" r:id="Rd32f71f76d4e489a"/>
    <p:sldId xmlns:r="http://schemas.openxmlformats.org/officeDocument/2006/relationships" id="262" r:id="Rfceb3bd55c27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cf2dc37414c8a" /><Relationship Type="http://schemas.openxmlformats.org/officeDocument/2006/relationships/slide" Target="/ppt/slides/slide1.xml" Id="Re5365851cc1e4337" /><Relationship Type="http://schemas.openxmlformats.org/officeDocument/2006/relationships/slide" Target="/ppt/slides/slide2.xml" Id="R69d307ea4c7441d2" /><Relationship Type="http://schemas.openxmlformats.org/officeDocument/2006/relationships/slide" Target="/ppt/slides/slide3.xml" Id="R23bf46288e784ade" /><Relationship Type="http://schemas.openxmlformats.org/officeDocument/2006/relationships/slide" Target="/ppt/slides/slide4.xml" Id="R2e0bcd5155084c58" /><Relationship Type="http://schemas.openxmlformats.org/officeDocument/2006/relationships/slide" Target="/ppt/slides/slide5.xml" Id="R013afc2019074d05" /><Relationship Type="http://schemas.openxmlformats.org/officeDocument/2006/relationships/slide" Target="/ppt/slides/slide6.xml" Id="Rd32f71f76d4e489a" /><Relationship Type="http://schemas.openxmlformats.org/officeDocument/2006/relationships/slide" Target="/ppt/slides/slide7.xml" Id="Rfceb3bd55c27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59f1956c3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3b0c003af472c" /><Relationship Type="http://schemas.openxmlformats.org/officeDocument/2006/relationships/theme" Target="/ppt/slideMasters/theme/theme1.xml" Id="R1ca105ce8190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63b0c003af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43300c3ed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5949d6422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5b8178b1e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47870ebad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24c8a28064b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5b9d972a342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e69dbb624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FUGLEHUSET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FUGLEHUSET INTERIØR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1 276 807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MARIT IRENE 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SVARTIS CECILIE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997 356 071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