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91e346ca4345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9e0deb9fd24bd1"/>
  </p:sldMasterIdLst>
  <p:sldIdLst>
    <p:sldId xmlns:r="http://schemas.openxmlformats.org/officeDocument/2006/relationships" id="256" r:id="R98d19eb454a14b54"/>
    <p:sldId xmlns:r="http://schemas.openxmlformats.org/officeDocument/2006/relationships" id="257" r:id="R3823a2239a5e4423"/>
    <p:sldId xmlns:r="http://schemas.openxmlformats.org/officeDocument/2006/relationships" id="258" r:id="R787d3bba6cdf46cc"/>
    <p:sldId xmlns:r="http://schemas.openxmlformats.org/officeDocument/2006/relationships" id="259" r:id="Ra0bcd9865e744f2f"/>
    <p:sldId xmlns:r="http://schemas.openxmlformats.org/officeDocument/2006/relationships" id="260" r:id="R2609845fc0974f14"/>
    <p:sldId xmlns:r="http://schemas.openxmlformats.org/officeDocument/2006/relationships" id="261" r:id="R7fbe7aee04a7418c"/>
    <p:sldId xmlns:r="http://schemas.openxmlformats.org/officeDocument/2006/relationships" id="262" r:id="Rcc0f08754a4e40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9e0deb9fd24bd1" /><Relationship Type="http://schemas.openxmlformats.org/officeDocument/2006/relationships/slide" Target="/ppt/slides/slide1.xml" Id="R98d19eb454a14b54" /><Relationship Type="http://schemas.openxmlformats.org/officeDocument/2006/relationships/slide" Target="/ppt/slides/slide2.xml" Id="R3823a2239a5e4423" /><Relationship Type="http://schemas.openxmlformats.org/officeDocument/2006/relationships/slide" Target="/ppt/slides/slide3.xml" Id="R787d3bba6cdf46cc" /><Relationship Type="http://schemas.openxmlformats.org/officeDocument/2006/relationships/slide" Target="/ppt/slides/slide4.xml" Id="Ra0bcd9865e744f2f" /><Relationship Type="http://schemas.openxmlformats.org/officeDocument/2006/relationships/slide" Target="/ppt/slides/slide5.xml" Id="R2609845fc0974f14" /><Relationship Type="http://schemas.openxmlformats.org/officeDocument/2006/relationships/slide" Target="/ppt/slides/slide6.xml" Id="R7fbe7aee04a7418c" /><Relationship Type="http://schemas.openxmlformats.org/officeDocument/2006/relationships/slide" Target="/ppt/slides/slide7.xml" Id="Rcc0f08754a4e40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fb27ceb6d740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e96fb998584676" /><Relationship Type="http://schemas.openxmlformats.org/officeDocument/2006/relationships/theme" Target="/ppt/slideMasters/theme/theme1.xml" Id="R8a2d16c382bb49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e96fb9985846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9320a5268141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374f7bd5f94f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f58b541fbe4b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d6fa609fa44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e9ddbc90b342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0ff54b67244c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f5b5a88e9348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RØRLEGGER MIDT-NORGE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RØRLEGGER MIDT-NORGE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3 728 396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−500 568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−419 838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1 853 984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3 921 293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M. HAUGAN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Bratsbergvegen 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997 331 699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MIDT-NORGE AS</a:t>
            </a:r>
          </a:p>
        </p:txBody>
      </p:sp>
    </p:spTree>
  </p:cSld>
  <p:clrMapOvr>
    <a:masterClrMapping xmlns:a="http://schemas.openxmlformats.org/drawingml/2006/main"/>
  </p:clrMapOvr>
</p:sld>
</file>