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2b0e33a79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14851e05a44d00"/>
  </p:sldMasterIdLst>
  <p:sldIdLst>
    <p:sldId xmlns:r="http://schemas.openxmlformats.org/officeDocument/2006/relationships" id="256" r:id="R959db73cfbae41da"/>
    <p:sldId xmlns:r="http://schemas.openxmlformats.org/officeDocument/2006/relationships" id="257" r:id="R6bda72920da34d38"/>
    <p:sldId xmlns:r="http://schemas.openxmlformats.org/officeDocument/2006/relationships" id="258" r:id="Re0ae6efbeff043d7"/>
    <p:sldId xmlns:r="http://schemas.openxmlformats.org/officeDocument/2006/relationships" id="259" r:id="R85b41140921545f3"/>
    <p:sldId xmlns:r="http://schemas.openxmlformats.org/officeDocument/2006/relationships" id="260" r:id="Rfa7246bb74f743f6"/>
    <p:sldId xmlns:r="http://schemas.openxmlformats.org/officeDocument/2006/relationships" id="261" r:id="Rcb6a98a8b35f4fb7"/>
    <p:sldId xmlns:r="http://schemas.openxmlformats.org/officeDocument/2006/relationships" id="262" r:id="Rbc7aade29b584b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4851e05a44d00" /><Relationship Type="http://schemas.openxmlformats.org/officeDocument/2006/relationships/slide" Target="/ppt/slides/slide1.xml" Id="R959db73cfbae41da" /><Relationship Type="http://schemas.openxmlformats.org/officeDocument/2006/relationships/slide" Target="/ppt/slides/slide2.xml" Id="R6bda72920da34d38" /><Relationship Type="http://schemas.openxmlformats.org/officeDocument/2006/relationships/slide" Target="/ppt/slides/slide3.xml" Id="Re0ae6efbeff043d7" /><Relationship Type="http://schemas.openxmlformats.org/officeDocument/2006/relationships/slide" Target="/ppt/slides/slide4.xml" Id="R85b41140921545f3" /><Relationship Type="http://schemas.openxmlformats.org/officeDocument/2006/relationships/slide" Target="/ppt/slides/slide5.xml" Id="Rfa7246bb74f743f6" /><Relationship Type="http://schemas.openxmlformats.org/officeDocument/2006/relationships/slide" Target="/ppt/slides/slide6.xml" Id="Rcb6a98a8b35f4fb7" /><Relationship Type="http://schemas.openxmlformats.org/officeDocument/2006/relationships/slide" Target="/ppt/slides/slide7.xml" Id="Rbc7aade29b584b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95fc0ee34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356b587684a96" /><Relationship Type="http://schemas.openxmlformats.org/officeDocument/2006/relationships/theme" Target="/ppt/slideMasters/theme/theme1.xml" Id="Rc8335336dc034c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7356b58768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6f753713440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0f1c39d0c4f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db523bb6c4d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327aeb9fe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132b6875e49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feffbd5c748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2c1bb0f434e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