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0dac096cb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a07fa95604763"/>
  </p:sldMasterIdLst>
  <p:sldIdLst>
    <p:sldId xmlns:r="http://schemas.openxmlformats.org/officeDocument/2006/relationships" id="256" r:id="R3924a38cdaf94464"/>
    <p:sldId xmlns:r="http://schemas.openxmlformats.org/officeDocument/2006/relationships" id="257" r:id="R896702bd54d0419f"/>
    <p:sldId xmlns:r="http://schemas.openxmlformats.org/officeDocument/2006/relationships" id="258" r:id="Raa4a2bed61f04dca"/>
    <p:sldId xmlns:r="http://schemas.openxmlformats.org/officeDocument/2006/relationships" id="259" r:id="R4eaa118e5e6841bb"/>
    <p:sldId xmlns:r="http://schemas.openxmlformats.org/officeDocument/2006/relationships" id="260" r:id="R622d962aa15f4d82"/>
    <p:sldId xmlns:r="http://schemas.openxmlformats.org/officeDocument/2006/relationships" id="261" r:id="R04d76b3590a44c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a07fa95604763" /><Relationship Type="http://schemas.openxmlformats.org/officeDocument/2006/relationships/slide" Target="/ppt/slides/slide1.xml" Id="R3924a38cdaf94464" /><Relationship Type="http://schemas.openxmlformats.org/officeDocument/2006/relationships/slide" Target="/ppt/slides/slide2.xml" Id="R896702bd54d0419f" /><Relationship Type="http://schemas.openxmlformats.org/officeDocument/2006/relationships/slide" Target="/ppt/slides/slide3.xml" Id="Raa4a2bed61f04dca" /><Relationship Type="http://schemas.openxmlformats.org/officeDocument/2006/relationships/slide" Target="/ppt/slides/slide4.xml" Id="R4eaa118e5e6841bb" /><Relationship Type="http://schemas.openxmlformats.org/officeDocument/2006/relationships/slide" Target="/ppt/slides/slide5.xml" Id="R622d962aa15f4d82" /><Relationship Type="http://schemas.openxmlformats.org/officeDocument/2006/relationships/slide" Target="/ppt/slides/slide6.xml" Id="R04d76b3590a44c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b45c2bf7e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ec5647ced425c" /><Relationship Type="http://schemas.openxmlformats.org/officeDocument/2006/relationships/theme" Target="/ppt/slideMasters/theme/theme1.xml" Id="Rd4e04f98b86b4b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fec5647ced42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643b870946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3a7503a414a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5c4e2d9b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afd03a1f9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43a5cec2641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1e12fe9174b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