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2dac0215bd49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fdb083891d4df0"/>
  </p:sldMasterIdLst>
  <p:sldIdLst>
    <p:sldId xmlns:r="http://schemas.openxmlformats.org/officeDocument/2006/relationships" id="256" r:id="R3e8438dec7ae4f33"/>
    <p:sldId xmlns:r="http://schemas.openxmlformats.org/officeDocument/2006/relationships" id="257" r:id="Rb2019f167aca433e"/>
    <p:sldId xmlns:r="http://schemas.openxmlformats.org/officeDocument/2006/relationships" id="258" r:id="R7a2f03ffdce641ca"/>
    <p:sldId xmlns:r="http://schemas.openxmlformats.org/officeDocument/2006/relationships" id="259" r:id="Rc44e87c1074344da"/>
    <p:sldId xmlns:r="http://schemas.openxmlformats.org/officeDocument/2006/relationships" id="260" r:id="R03512fe8ab5e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db083891d4df0" /><Relationship Type="http://schemas.openxmlformats.org/officeDocument/2006/relationships/slide" Target="/ppt/slides/slide1.xml" Id="R3e8438dec7ae4f33" /><Relationship Type="http://schemas.openxmlformats.org/officeDocument/2006/relationships/slide" Target="/ppt/slides/slide2.xml" Id="Rb2019f167aca433e" /><Relationship Type="http://schemas.openxmlformats.org/officeDocument/2006/relationships/slide" Target="/ppt/slides/slide3.xml" Id="R7a2f03ffdce641ca" /><Relationship Type="http://schemas.openxmlformats.org/officeDocument/2006/relationships/slide" Target="/ppt/slides/slide4.xml" Id="Rc44e87c1074344da" /><Relationship Type="http://schemas.openxmlformats.org/officeDocument/2006/relationships/slide" Target="/ppt/slides/slide5.xml" Id="R03512fe8ab5e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c817cc31042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9df27f3b44020" /><Relationship Type="http://schemas.openxmlformats.org/officeDocument/2006/relationships/theme" Target="/ppt/slideMasters/theme/theme1.xml" Id="R1292aa4e92544a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d9df27f3b440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54df2a7cd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3b2f2466c40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f94c8d00f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52b646dd84c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f8ce26e7d49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NORTECH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NORTECH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NORTECH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NORTECH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NORTECH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NORTECH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997 299 035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NORTECH ENTREPRENØR AS</a:t>
            </a:r>
          </a:p>
        </p:txBody>
      </p:sp>
    </p:spTree>
  </p:cSld>
  <p:clrMapOvr>
    <a:masterClrMapping xmlns:a="http://schemas.openxmlformats.org/drawingml/2006/main"/>
  </p:clrMapOvr>
</p:sld>
</file>