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260b6dcedb4e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fc0dc770a4fc9"/>
  </p:sldMasterIdLst>
  <p:sldIdLst>
    <p:sldId xmlns:r="http://schemas.openxmlformats.org/officeDocument/2006/relationships" id="256" r:id="Rd11ef882aaae4af8"/>
    <p:sldId xmlns:r="http://schemas.openxmlformats.org/officeDocument/2006/relationships" id="257" r:id="R636bf44e37114b33"/>
    <p:sldId xmlns:r="http://schemas.openxmlformats.org/officeDocument/2006/relationships" id="258" r:id="R98da57c03e0e4a3d"/>
    <p:sldId xmlns:r="http://schemas.openxmlformats.org/officeDocument/2006/relationships" id="259" r:id="R96135d464db24e80"/>
    <p:sldId xmlns:r="http://schemas.openxmlformats.org/officeDocument/2006/relationships" id="260" r:id="R183f0172bdf34a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fc0dc770a4fc9" /><Relationship Type="http://schemas.openxmlformats.org/officeDocument/2006/relationships/slide" Target="/ppt/slides/slide1.xml" Id="Rd11ef882aaae4af8" /><Relationship Type="http://schemas.openxmlformats.org/officeDocument/2006/relationships/slide" Target="/ppt/slides/slide2.xml" Id="R636bf44e37114b33" /><Relationship Type="http://schemas.openxmlformats.org/officeDocument/2006/relationships/slide" Target="/ppt/slides/slide3.xml" Id="R98da57c03e0e4a3d" /><Relationship Type="http://schemas.openxmlformats.org/officeDocument/2006/relationships/slide" Target="/ppt/slides/slide4.xml" Id="R96135d464db24e80" /><Relationship Type="http://schemas.openxmlformats.org/officeDocument/2006/relationships/slide" Target="/ppt/slides/slide5.xml" Id="R183f0172bdf34a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d1b5500bb46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7a0ecd0ea495f" /><Relationship Type="http://schemas.openxmlformats.org/officeDocument/2006/relationships/theme" Target="/ppt/slideMasters/theme/theme1.xml" Id="Rd6d671c0ac3344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47a0ecd0ea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71a91e78145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b579e9fc249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14481ff5e48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da8c7ab0640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e58225c2548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AKERSBERGET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AKERSBERGET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997 293 908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AKERSBERGET AS</a:t>
            </a:r>
          </a:p>
        </p:txBody>
      </p:sp>
    </p:spTree>
  </p:cSld>
  <p:clrMapOvr>
    <a:masterClrMapping xmlns:a="http://schemas.openxmlformats.org/drawingml/2006/main"/>
  </p:clrMapOvr>
</p:sld>
</file>