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25989a2c7349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1ebe2c3027491e"/>
  </p:sldMasterIdLst>
  <p:sldIdLst>
    <p:sldId xmlns:r="http://schemas.openxmlformats.org/officeDocument/2006/relationships" id="256" r:id="R7c1e3fe7ccb1470a"/>
    <p:sldId xmlns:r="http://schemas.openxmlformats.org/officeDocument/2006/relationships" id="257" r:id="R9fa0789ccbeb4ced"/>
    <p:sldId xmlns:r="http://schemas.openxmlformats.org/officeDocument/2006/relationships" id="258" r:id="Rde66e832cade4e6e"/>
    <p:sldId xmlns:r="http://schemas.openxmlformats.org/officeDocument/2006/relationships" id="259" r:id="R9a726b62b4934d19"/>
    <p:sldId xmlns:r="http://schemas.openxmlformats.org/officeDocument/2006/relationships" id="260" r:id="Rd07c186d5bf94965"/>
    <p:sldId xmlns:r="http://schemas.openxmlformats.org/officeDocument/2006/relationships" id="261" r:id="Rc5842c6cbea14590"/>
    <p:sldId xmlns:r="http://schemas.openxmlformats.org/officeDocument/2006/relationships" id="262" r:id="Rbed212a2d2d747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1ebe2c3027491e" /><Relationship Type="http://schemas.openxmlformats.org/officeDocument/2006/relationships/slide" Target="/ppt/slides/slide1.xml" Id="R7c1e3fe7ccb1470a" /><Relationship Type="http://schemas.openxmlformats.org/officeDocument/2006/relationships/slide" Target="/ppt/slides/slide2.xml" Id="R9fa0789ccbeb4ced" /><Relationship Type="http://schemas.openxmlformats.org/officeDocument/2006/relationships/slide" Target="/ppt/slides/slide3.xml" Id="Rde66e832cade4e6e" /><Relationship Type="http://schemas.openxmlformats.org/officeDocument/2006/relationships/slide" Target="/ppt/slides/slide4.xml" Id="R9a726b62b4934d19" /><Relationship Type="http://schemas.openxmlformats.org/officeDocument/2006/relationships/slide" Target="/ppt/slides/slide5.xml" Id="Rd07c186d5bf94965" /><Relationship Type="http://schemas.openxmlformats.org/officeDocument/2006/relationships/slide" Target="/ppt/slides/slide6.xml" Id="Rc5842c6cbea14590" /><Relationship Type="http://schemas.openxmlformats.org/officeDocument/2006/relationships/slide" Target="/ppt/slides/slide7.xml" Id="Rbed212a2d2d747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811be1d35f44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009dca666449e" /><Relationship Type="http://schemas.openxmlformats.org/officeDocument/2006/relationships/theme" Target="/ppt/slideMasters/theme/theme1.xml" Id="Rc8a3b60acbbc4a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7009dca66644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233f3e4cc4f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97a7ce7044c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fc47e56dd4e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94b3b87814c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487c827734f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f4cb9bf1f4d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e8e4d587741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GLADE JOHAN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 JOHAN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 JOHAN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 JOHAN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 JOHAN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 JOHAN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101 670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4 372 682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4 405 681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 JOHAN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SOMMERVOLD LARS JOHAN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SOMMERVOLD MAREN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SOMMERVOLD MARIUS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 JOHAN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Dalabakkan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62 90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gladejohan@yahoo.no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997 289 501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 JOHAN AS</a:t>
            </a:r>
          </a:p>
        </p:txBody>
      </p:sp>
    </p:spTree>
  </p:cSld>
  <p:clrMapOvr>
    <a:masterClrMapping xmlns:a="http://schemas.openxmlformats.org/drawingml/2006/main"/>
  </p:clrMapOvr>
</p:sld>
</file>