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6b890a043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1396101a04d8c"/>
  </p:sldMasterIdLst>
  <p:sldIdLst>
    <p:sldId xmlns:r="http://schemas.openxmlformats.org/officeDocument/2006/relationships" id="256" r:id="R3ca4a9de7e1f4121"/>
    <p:sldId xmlns:r="http://schemas.openxmlformats.org/officeDocument/2006/relationships" id="257" r:id="R10b155bb1e844581"/>
    <p:sldId xmlns:r="http://schemas.openxmlformats.org/officeDocument/2006/relationships" id="258" r:id="R1ba37b049ad546cd"/>
    <p:sldId xmlns:r="http://schemas.openxmlformats.org/officeDocument/2006/relationships" id="259" r:id="R2dae59ce8afc471b"/>
    <p:sldId xmlns:r="http://schemas.openxmlformats.org/officeDocument/2006/relationships" id="260" r:id="R2d39914c2cf04d75"/>
    <p:sldId xmlns:r="http://schemas.openxmlformats.org/officeDocument/2006/relationships" id="261" r:id="Ra75f6bde370946c2"/>
    <p:sldId xmlns:r="http://schemas.openxmlformats.org/officeDocument/2006/relationships" id="262" r:id="Rc067becf7732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1396101a04d8c" /><Relationship Type="http://schemas.openxmlformats.org/officeDocument/2006/relationships/slide" Target="/ppt/slides/slide1.xml" Id="R3ca4a9de7e1f4121" /><Relationship Type="http://schemas.openxmlformats.org/officeDocument/2006/relationships/slide" Target="/ppt/slides/slide2.xml" Id="R10b155bb1e844581" /><Relationship Type="http://schemas.openxmlformats.org/officeDocument/2006/relationships/slide" Target="/ppt/slides/slide3.xml" Id="R1ba37b049ad546cd" /><Relationship Type="http://schemas.openxmlformats.org/officeDocument/2006/relationships/slide" Target="/ppt/slides/slide4.xml" Id="R2dae59ce8afc471b" /><Relationship Type="http://schemas.openxmlformats.org/officeDocument/2006/relationships/slide" Target="/ppt/slides/slide5.xml" Id="R2d39914c2cf04d75" /><Relationship Type="http://schemas.openxmlformats.org/officeDocument/2006/relationships/slide" Target="/ppt/slides/slide6.xml" Id="Ra75f6bde370946c2" /><Relationship Type="http://schemas.openxmlformats.org/officeDocument/2006/relationships/slide" Target="/ppt/slides/slide7.xml" Id="Rc067becf7732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c0e3c4b12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d265586dd427b" /><Relationship Type="http://schemas.openxmlformats.org/officeDocument/2006/relationships/theme" Target="/ppt/slideMasters/theme/theme1.xml" Id="Rb2e8081b71c3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d265586dd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933d2c10f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6a859583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f431fbec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a83f6dc8649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02e2a6cb446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71b43a33a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4abae2800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MUNKEGATA EIENDOM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MUNKEGATA EIENDOM III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2 908 086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Gardemoens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post@tlh.no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997 285 867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