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0071ccc74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e34c1a5e74f52"/>
  </p:sldMasterIdLst>
  <p:sldIdLst>
    <p:sldId xmlns:r="http://schemas.openxmlformats.org/officeDocument/2006/relationships" id="256" r:id="R320be69189d04f3c"/>
    <p:sldId xmlns:r="http://schemas.openxmlformats.org/officeDocument/2006/relationships" id="257" r:id="Rfd0bfc02a8334b94"/>
    <p:sldId xmlns:r="http://schemas.openxmlformats.org/officeDocument/2006/relationships" id="258" r:id="R6fb9c8a4b1c9424f"/>
    <p:sldId xmlns:r="http://schemas.openxmlformats.org/officeDocument/2006/relationships" id="259" r:id="R2c93e3508d074384"/>
    <p:sldId xmlns:r="http://schemas.openxmlformats.org/officeDocument/2006/relationships" id="260" r:id="R3828add0f2ba4260"/>
    <p:sldId xmlns:r="http://schemas.openxmlformats.org/officeDocument/2006/relationships" id="261" r:id="R83e0ca2f3eb5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e34c1a5e74f52" /><Relationship Type="http://schemas.openxmlformats.org/officeDocument/2006/relationships/slide" Target="/ppt/slides/slide1.xml" Id="R320be69189d04f3c" /><Relationship Type="http://schemas.openxmlformats.org/officeDocument/2006/relationships/slide" Target="/ppt/slides/slide2.xml" Id="Rfd0bfc02a8334b94" /><Relationship Type="http://schemas.openxmlformats.org/officeDocument/2006/relationships/slide" Target="/ppt/slides/slide3.xml" Id="R6fb9c8a4b1c9424f" /><Relationship Type="http://schemas.openxmlformats.org/officeDocument/2006/relationships/slide" Target="/ppt/slides/slide4.xml" Id="R2c93e3508d074384" /><Relationship Type="http://schemas.openxmlformats.org/officeDocument/2006/relationships/slide" Target="/ppt/slides/slide5.xml" Id="R3828add0f2ba4260" /><Relationship Type="http://schemas.openxmlformats.org/officeDocument/2006/relationships/slide" Target="/ppt/slides/slide6.xml" Id="R83e0ca2f3eb5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6407c7940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ff08f43c4f07" /><Relationship Type="http://schemas.openxmlformats.org/officeDocument/2006/relationships/theme" Target="/ppt/slideMasters/theme/theme1.xml" Id="R3bcbbdf6c509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adff08f43c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9d121472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4bb166276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5a030b3374e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5ed424de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fdfacbfc945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d9a4e5d3240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SOKNEDAL BAKERI THORAGÅRDEN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SOKNEDAL BAKERI THORAGÅRDEN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997 280 164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SOKNEDAL BAKERI THORAGÅRDEN AS</a:t>
            </a:r>
          </a:p>
        </p:txBody>
      </p:sp>
    </p:spTree>
  </p:cSld>
  <p:clrMapOvr>
    <a:masterClrMapping xmlns:a="http://schemas.openxmlformats.org/drawingml/2006/main"/>
  </p:clrMapOvr>
</p:sld>
</file>