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3ae69904e4f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6365576f2418e"/>
  </p:sldMasterIdLst>
  <p:sldIdLst>
    <p:sldId xmlns:r="http://schemas.openxmlformats.org/officeDocument/2006/relationships" id="256" r:id="R002a9711542e4137"/>
    <p:sldId xmlns:r="http://schemas.openxmlformats.org/officeDocument/2006/relationships" id="257" r:id="R5541465dd73b453a"/>
    <p:sldId xmlns:r="http://schemas.openxmlformats.org/officeDocument/2006/relationships" id="258" r:id="R2b9b706b65754cbd"/>
    <p:sldId xmlns:r="http://schemas.openxmlformats.org/officeDocument/2006/relationships" id="259" r:id="R6c35145f3e50456d"/>
    <p:sldId xmlns:r="http://schemas.openxmlformats.org/officeDocument/2006/relationships" id="260" r:id="R370e633456d94a49"/>
    <p:sldId xmlns:r="http://schemas.openxmlformats.org/officeDocument/2006/relationships" id="261" r:id="Rb31d68cc04234ea8"/>
    <p:sldId xmlns:r="http://schemas.openxmlformats.org/officeDocument/2006/relationships" id="262" r:id="Rf8a927d29769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6365576f2418e" /><Relationship Type="http://schemas.openxmlformats.org/officeDocument/2006/relationships/slide" Target="/ppt/slides/slide1.xml" Id="R002a9711542e4137" /><Relationship Type="http://schemas.openxmlformats.org/officeDocument/2006/relationships/slide" Target="/ppt/slides/slide2.xml" Id="R5541465dd73b453a" /><Relationship Type="http://schemas.openxmlformats.org/officeDocument/2006/relationships/slide" Target="/ppt/slides/slide3.xml" Id="R2b9b706b65754cbd" /><Relationship Type="http://schemas.openxmlformats.org/officeDocument/2006/relationships/slide" Target="/ppt/slides/slide4.xml" Id="R6c35145f3e50456d" /><Relationship Type="http://schemas.openxmlformats.org/officeDocument/2006/relationships/slide" Target="/ppt/slides/slide5.xml" Id="R370e633456d94a49" /><Relationship Type="http://schemas.openxmlformats.org/officeDocument/2006/relationships/slide" Target="/ppt/slides/slide6.xml" Id="Rb31d68cc04234ea8" /><Relationship Type="http://schemas.openxmlformats.org/officeDocument/2006/relationships/slide" Target="/ppt/slides/slide7.xml" Id="Rf8a927d29769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d05f010bd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1716c95b4fb1" /><Relationship Type="http://schemas.openxmlformats.org/officeDocument/2006/relationships/theme" Target="/ppt/slideMasters/theme/theme1.xml" Id="Re2e6acb2d933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51716c95b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539d528fe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e19b71df9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b77e830d0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6cc546640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fffc725e5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f2ea4dc4648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4e615dc16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ELEKTROFIL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ELEKTROFIL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9 541 960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4 232 152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THOMAS KIBSGAARD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JØRSTAD ANDREAS SELLGREN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JANSEN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54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www.elektrofil.as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997 274 253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ELEKTROFIL AS</a:t>
            </a:r>
          </a:p>
        </p:txBody>
      </p:sp>
    </p:spTree>
  </p:cSld>
  <p:clrMapOvr>
    <a:masterClrMapping xmlns:a="http://schemas.openxmlformats.org/drawingml/2006/main"/>
  </p:clrMapOvr>
</p:sld>
</file>