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4e27d01be4b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8de2581064510"/>
  </p:sldMasterIdLst>
  <p:sldIdLst>
    <p:sldId xmlns:r="http://schemas.openxmlformats.org/officeDocument/2006/relationships" id="256" r:id="Rb6089c70508845dd"/>
    <p:sldId xmlns:r="http://schemas.openxmlformats.org/officeDocument/2006/relationships" id="257" r:id="Rcacb6e1355ba4ef9"/>
    <p:sldId xmlns:r="http://schemas.openxmlformats.org/officeDocument/2006/relationships" id="258" r:id="R3fda3df53922471f"/>
    <p:sldId xmlns:r="http://schemas.openxmlformats.org/officeDocument/2006/relationships" id="259" r:id="R055dc40b60684052"/>
    <p:sldId xmlns:r="http://schemas.openxmlformats.org/officeDocument/2006/relationships" id="260" r:id="R5a9171967ad0481c"/>
    <p:sldId xmlns:r="http://schemas.openxmlformats.org/officeDocument/2006/relationships" id="261" r:id="R12b331d238a7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8de2581064510" /><Relationship Type="http://schemas.openxmlformats.org/officeDocument/2006/relationships/slide" Target="/ppt/slides/slide1.xml" Id="Rb6089c70508845dd" /><Relationship Type="http://schemas.openxmlformats.org/officeDocument/2006/relationships/slide" Target="/ppt/slides/slide2.xml" Id="Rcacb6e1355ba4ef9" /><Relationship Type="http://schemas.openxmlformats.org/officeDocument/2006/relationships/slide" Target="/ppt/slides/slide3.xml" Id="R3fda3df53922471f" /><Relationship Type="http://schemas.openxmlformats.org/officeDocument/2006/relationships/slide" Target="/ppt/slides/slide4.xml" Id="R055dc40b60684052" /><Relationship Type="http://schemas.openxmlformats.org/officeDocument/2006/relationships/slide" Target="/ppt/slides/slide5.xml" Id="R5a9171967ad0481c" /><Relationship Type="http://schemas.openxmlformats.org/officeDocument/2006/relationships/slide" Target="/ppt/slides/slide6.xml" Id="R12b331d238a7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149c06fda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004d609c244b8" /><Relationship Type="http://schemas.openxmlformats.org/officeDocument/2006/relationships/theme" Target="/ppt/slideMasters/theme/theme1.xml" Id="R3a672ad5075a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004d609c2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36151057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d6ddf8bb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d3a9bdf3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24050a4dd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4f801feb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c92d7fb6e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FISKARSKOGEN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FISKARSKOGEN NÆRING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1 108 323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997 264 495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FISKARSKOGEN NÆRING AS</a:t>
            </a:r>
          </a:p>
        </p:txBody>
      </p:sp>
    </p:spTree>
  </p:cSld>
  <p:clrMapOvr>
    <a:masterClrMapping xmlns:a="http://schemas.openxmlformats.org/drawingml/2006/main"/>
  </p:clrMapOvr>
</p:sld>
</file>