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28adb776a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4c256e0254893"/>
  </p:sldMasterIdLst>
  <p:sldIdLst>
    <p:sldId xmlns:r="http://schemas.openxmlformats.org/officeDocument/2006/relationships" id="256" r:id="R3734f010b7bc460b"/>
    <p:sldId xmlns:r="http://schemas.openxmlformats.org/officeDocument/2006/relationships" id="257" r:id="Ra9d1863019714cf8"/>
    <p:sldId xmlns:r="http://schemas.openxmlformats.org/officeDocument/2006/relationships" id="258" r:id="R9fff851ffd6543f2"/>
    <p:sldId xmlns:r="http://schemas.openxmlformats.org/officeDocument/2006/relationships" id="259" r:id="Rdb9dde09a90a47c9"/>
    <p:sldId xmlns:r="http://schemas.openxmlformats.org/officeDocument/2006/relationships" id="260" r:id="R4ecd25fa32ad4d71"/>
    <p:sldId xmlns:r="http://schemas.openxmlformats.org/officeDocument/2006/relationships" id="261" r:id="R584d1677b65e4a5f"/>
    <p:sldId xmlns:r="http://schemas.openxmlformats.org/officeDocument/2006/relationships" id="262" r:id="Recf9850c0b4f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4c256e0254893" /><Relationship Type="http://schemas.openxmlformats.org/officeDocument/2006/relationships/slide" Target="/ppt/slides/slide1.xml" Id="R3734f010b7bc460b" /><Relationship Type="http://schemas.openxmlformats.org/officeDocument/2006/relationships/slide" Target="/ppt/slides/slide2.xml" Id="Ra9d1863019714cf8" /><Relationship Type="http://schemas.openxmlformats.org/officeDocument/2006/relationships/slide" Target="/ppt/slides/slide3.xml" Id="R9fff851ffd6543f2" /><Relationship Type="http://schemas.openxmlformats.org/officeDocument/2006/relationships/slide" Target="/ppt/slides/slide4.xml" Id="Rdb9dde09a90a47c9" /><Relationship Type="http://schemas.openxmlformats.org/officeDocument/2006/relationships/slide" Target="/ppt/slides/slide5.xml" Id="R4ecd25fa32ad4d71" /><Relationship Type="http://schemas.openxmlformats.org/officeDocument/2006/relationships/slide" Target="/ppt/slides/slide6.xml" Id="R584d1677b65e4a5f" /><Relationship Type="http://schemas.openxmlformats.org/officeDocument/2006/relationships/slide" Target="/ppt/slides/slide7.xml" Id="Recf9850c0b4f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c0ad70282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a590aff34b58" /><Relationship Type="http://schemas.openxmlformats.org/officeDocument/2006/relationships/theme" Target="/ppt/slideMasters/theme/theme1.xml" Id="R742db3ac807d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8a590aff3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208c29cb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a987ce8ac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e14a54a2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52ccdc58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5f314534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0c46eb24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caa65eba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EXCUDO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EXCUDO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7 049 835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Hamre, Bekkeveien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espen@renholdssoner.no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997 263 448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EXCUDO INVEST AS</a:t>
            </a:r>
          </a:p>
        </p:txBody>
      </p:sp>
    </p:spTree>
  </p:cSld>
  <p:clrMapOvr>
    <a:masterClrMapping xmlns:a="http://schemas.openxmlformats.org/drawingml/2006/main"/>
  </p:clrMapOvr>
</p:sld>
</file>