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d4e8c1edb4f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9b78156604a7d"/>
  </p:sldMasterIdLst>
  <p:sldIdLst>
    <p:sldId xmlns:r="http://schemas.openxmlformats.org/officeDocument/2006/relationships" id="256" r:id="R04aa756e2f244e92"/>
    <p:sldId xmlns:r="http://schemas.openxmlformats.org/officeDocument/2006/relationships" id="257" r:id="Rfc3a39ac7d234246"/>
    <p:sldId xmlns:r="http://schemas.openxmlformats.org/officeDocument/2006/relationships" id="258" r:id="R7fafdd03da5f4291"/>
    <p:sldId xmlns:r="http://schemas.openxmlformats.org/officeDocument/2006/relationships" id="259" r:id="Rfce59d2c1e074080"/>
    <p:sldId xmlns:r="http://schemas.openxmlformats.org/officeDocument/2006/relationships" id="260" r:id="R675cedf25e96490d"/>
    <p:sldId xmlns:r="http://schemas.openxmlformats.org/officeDocument/2006/relationships" id="261" r:id="R9c845c6f20fc4f60"/>
    <p:sldId xmlns:r="http://schemas.openxmlformats.org/officeDocument/2006/relationships" id="262" r:id="R34a3c89215a24d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9b78156604a7d" /><Relationship Type="http://schemas.openxmlformats.org/officeDocument/2006/relationships/slide" Target="/ppt/slides/slide1.xml" Id="R04aa756e2f244e92" /><Relationship Type="http://schemas.openxmlformats.org/officeDocument/2006/relationships/slide" Target="/ppt/slides/slide2.xml" Id="Rfc3a39ac7d234246" /><Relationship Type="http://schemas.openxmlformats.org/officeDocument/2006/relationships/slide" Target="/ppt/slides/slide3.xml" Id="R7fafdd03da5f4291" /><Relationship Type="http://schemas.openxmlformats.org/officeDocument/2006/relationships/slide" Target="/ppt/slides/slide4.xml" Id="Rfce59d2c1e074080" /><Relationship Type="http://schemas.openxmlformats.org/officeDocument/2006/relationships/slide" Target="/ppt/slides/slide5.xml" Id="R675cedf25e96490d" /><Relationship Type="http://schemas.openxmlformats.org/officeDocument/2006/relationships/slide" Target="/ppt/slides/slide6.xml" Id="R9c845c6f20fc4f60" /><Relationship Type="http://schemas.openxmlformats.org/officeDocument/2006/relationships/slide" Target="/ppt/slides/slide7.xml" Id="R34a3c89215a24d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5e0239669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1236722f3454f" /><Relationship Type="http://schemas.openxmlformats.org/officeDocument/2006/relationships/theme" Target="/ppt/slideMasters/theme/theme1.xml" Id="Rd97802e51663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1236722f345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0b5b2ded4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1aa322f94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cc281273845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e479fc762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cf96dd5e444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6e54eff28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dd6e0918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INVEST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5 721 746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49 811 773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73 743 784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Heiseldalsvegen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4706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997 256 166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