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8ac7107d9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e2e35e12e44ee"/>
  </p:sldMasterIdLst>
  <p:sldIdLst>
    <p:sldId xmlns:r="http://schemas.openxmlformats.org/officeDocument/2006/relationships" id="256" r:id="R0f1f6e29752b40e3"/>
    <p:sldId xmlns:r="http://schemas.openxmlformats.org/officeDocument/2006/relationships" id="257" r:id="R6ee3cbf43bc84df0"/>
    <p:sldId xmlns:r="http://schemas.openxmlformats.org/officeDocument/2006/relationships" id="258" r:id="R1b94cc27f8ab40b4"/>
    <p:sldId xmlns:r="http://schemas.openxmlformats.org/officeDocument/2006/relationships" id="259" r:id="R883a286f0cc14b28"/>
    <p:sldId xmlns:r="http://schemas.openxmlformats.org/officeDocument/2006/relationships" id="260" r:id="R050469f587344695"/>
    <p:sldId xmlns:r="http://schemas.openxmlformats.org/officeDocument/2006/relationships" id="261" r:id="R9a01906c80694500"/>
    <p:sldId xmlns:r="http://schemas.openxmlformats.org/officeDocument/2006/relationships" id="262" r:id="Rf010ffa885bc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e2e35e12e44ee" /><Relationship Type="http://schemas.openxmlformats.org/officeDocument/2006/relationships/slide" Target="/ppt/slides/slide1.xml" Id="R0f1f6e29752b40e3" /><Relationship Type="http://schemas.openxmlformats.org/officeDocument/2006/relationships/slide" Target="/ppt/slides/slide2.xml" Id="R6ee3cbf43bc84df0" /><Relationship Type="http://schemas.openxmlformats.org/officeDocument/2006/relationships/slide" Target="/ppt/slides/slide3.xml" Id="R1b94cc27f8ab40b4" /><Relationship Type="http://schemas.openxmlformats.org/officeDocument/2006/relationships/slide" Target="/ppt/slides/slide4.xml" Id="R883a286f0cc14b28" /><Relationship Type="http://schemas.openxmlformats.org/officeDocument/2006/relationships/slide" Target="/ppt/slides/slide5.xml" Id="R050469f587344695" /><Relationship Type="http://schemas.openxmlformats.org/officeDocument/2006/relationships/slide" Target="/ppt/slides/slide6.xml" Id="R9a01906c80694500" /><Relationship Type="http://schemas.openxmlformats.org/officeDocument/2006/relationships/slide" Target="/ppt/slides/slide7.xml" Id="Rf010ffa885bc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9a9cba065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fcf1d55dd49e5" /><Relationship Type="http://schemas.openxmlformats.org/officeDocument/2006/relationships/theme" Target="/ppt/slideMasters/theme/theme1.xml" Id="Rb18dfb0d2ec8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2fcf1d55dd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610f7c91e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2eb6d18b6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5c6c97db1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74de3f8d9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6edb40e1c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2644e5c6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032686cd2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MITTET GRUPPEN VEGSUND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GRUPPEN VEGSUND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Ratviks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mail@mittet.com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