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7a35a3518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65b234275412a"/>
  </p:sldMasterIdLst>
  <p:sldIdLst>
    <p:sldId xmlns:r="http://schemas.openxmlformats.org/officeDocument/2006/relationships" id="256" r:id="R7e025b633c7b4c92"/>
    <p:sldId xmlns:r="http://schemas.openxmlformats.org/officeDocument/2006/relationships" id="257" r:id="R1e15d218f543414f"/>
    <p:sldId xmlns:r="http://schemas.openxmlformats.org/officeDocument/2006/relationships" id="258" r:id="Rb4c1006e013f4c92"/>
    <p:sldId xmlns:r="http://schemas.openxmlformats.org/officeDocument/2006/relationships" id="259" r:id="Ra19c07fa16e24f38"/>
    <p:sldId xmlns:r="http://schemas.openxmlformats.org/officeDocument/2006/relationships" id="260" r:id="R722f594668634745"/>
    <p:sldId xmlns:r="http://schemas.openxmlformats.org/officeDocument/2006/relationships" id="261" r:id="R52f1865cf3bf46f8"/>
    <p:sldId xmlns:r="http://schemas.openxmlformats.org/officeDocument/2006/relationships" id="262" r:id="R3a4db0a404c34f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65b234275412a" /><Relationship Type="http://schemas.openxmlformats.org/officeDocument/2006/relationships/slide" Target="/ppt/slides/slide1.xml" Id="R7e025b633c7b4c92" /><Relationship Type="http://schemas.openxmlformats.org/officeDocument/2006/relationships/slide" Target="/ppt/slides/slide2.xml" Id="R1e15d218f543414f" /><Relationship Type="http://schemas.openxmlformats.org/officeDocument/2006/relationships/slide" Target="/ppt/slides/slide3.xml" Id="Rb4c1006e013f4c92" /><Relationship Type="http://schemas.openxmlformats.org/officeDocument/2006/relationships/slide" Target="/ppt/slides/slide4.xml" Id="Ra19c07fa16e24f38" /><Relationship Type="http://schemas.openxmlformats.org/officeDocument/2006/relationships/slide" Target="/ppt/slides/slide5.xml" Id="R722f594668634745" /><Relationship Type="http://schemas.openxmlformats.org/officeDocument/2006/relationships/slide" Target="/ppt/slides/slide6.xml" Id="R52f1865cf3bf46f8" /><Relationship Type="http://schemas.openxmlformats.org/officeDocument/2006/relationships/slide" Target="/ppt/slides/slide7.xml" Id="R3a4db0a404c34f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56cbd03d1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a8cae06b94cdf" /><Relationship Type="http://schemas.openxmlformats.org/officeDocument/2006/relationships/theme" Target="/ppt/slideMasters/theme/theme1.xml" Id="R7f244809294244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a8cae06b94c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d637e5c0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90a1326f74c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8071d93140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8d6bd63f34b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97462c06a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a0e63ef9444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541b811a4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RESTAURERING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RESTAURERING &amp;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9 152 668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714 746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KIRSEBÆR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Bryns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mikael@restaureringogbygg.no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www.restaureringogbygg.no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997 234 332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RESTAURERING &amp; BYGG AS</a:t>
            </a:r>
          </a:p>
        </p:txBody>
      </p:sp>
    </p:spTree>
  </p:cSld>
  <p:clrMapOvr>
    <a:masterClrMapping xmlns:a="http://schemas.openxmlformats.org/drawingml/2006/main"/>
  </p:clrMapOvr>
</p:sld>
</file>