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6e1cdd6b1c43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7a7574d3924078"/>
  </p:sldMasterIdLst>
  <p:sldIdLst>
    <p:sldId xmlns:r="http://schemas.openxmlformats.org/officeDocument/2006/relationships" id="256" r:id="Rd5fd7a5311394f65"/>
    <p:sldId xmlns:r="http://schemas.openxmlformats.org/officeDocument/2006/relationships" id="257" r:id="Rd9c36a1a2a064b24"/>
    <p:sldId xmlns:r="http://schemas.openxmlformats.org/officeDocument/2006/relationships" id="258" r:id="R751403103a7d48de"/>
    <p:sldId xmlns:r="http://schemas.openxmlformats.org/officeDocument/2006/relationships" id="259" r:id="R26a9adeb6a194a60"/>
    <p:sldId xmlns:r="http://schemas.openxmlformats.org/officeDocument/2006/relationships" id="260" r:id="R21b43d7561b94507"/>
    <p:sldId xmlns:r="http://schemas.openxmlformats.org/officeDocument/2006/relationships" id="261" r:id="R1d248f1c5cbe4fe1"/>
    <p:sldId xmlns:r="http://schemas.openxmlformats.org/officeDocument/2006/relationships" id="262" r:id="R5cab7eb898294a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7a7574d3924078" /><Relationship Type="http://schemas.openxmlformats.org/officeDocument/2006/relationships/slide" Target="/ppt/slides/slide1.xml" Id="Rd5fd7a5311394f65" /><Relationship Type="http://schemas.openxmlformats.org/officeDocument/2006/relationships/slide" Target="/ppt/slides/slide2.xml" Id="Rd9c36a1a2a064b24" /><Relationship Type="http://schemas.openxmlformats.org/officeDocument/2006/relationships/slide" Target="/ppt/slides/slide3.xml" Id="R751403103a7d48de" /><Relationship Type="http://schemas.openxmlformats.org/officeDocument/2006/relationships/slide" Target="/ppt/slides/slide4.xml" Id="R26a9adeb6a194a60" /><Relationship Type="http://schemas.openxmlformats.org/officeDocument/2006/relationships/slide" Target="/ppt/slides/slide5.xml" Id="R21b43d7561b94507" /><Relationship Type="http://schemas.openxmlformats.org/officeDocument/2006/relationships/slide" Target="/ppt/slides/slide6.xml" Id="R1d248f1c5cbe4fe1" /><Relationship Type="http://schemas.openxmlformats.org/officeDocument/2006/relationships/slide" Target="/ppt/slides/slide7.xml" Id="R5cab7eb898294a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152da4db5740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8586635dd4d70" /><Relationship Type="http://schemas.openxmlformats.org/officeDocument/2006/relationships/theme" Target="/ppt/slideMasters/theme/theme1.xml" Id="R53a01a85f6304b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a8586635dd4d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33fe472bc42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2f76b68044d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2a2b293114f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a30c2b99949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ee64689254b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89d255c744a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eccce651847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LÁSSE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LÁSSE RØR AS ble etablert [år] og holder til i Lakselv.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10 993 371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387 167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318 449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4 950 555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6 623 041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PERSEN LASSE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Ildskogmoen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9700 Lakselv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post@lasseror.no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997 203 593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