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d06629bc9b4e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cc848059fd4434"/>
  </p:sldMasterIdLst>
  <p:sldIdLst>
    <p:sldId xmlns:r="http://schemas.openxmlformats.org/officeDocument/2006/relationships" id="256" r:id="Rec5d315d90bb415d"/>
    <p:sldId xmlns:r="http://schemas.openxmlformats.org/officeDocument/2006/relationships" id="257" r:id="R92d4e9595fd94a58"/>
    <p:sldId xmlns:r="http://schemas.openxmlformats.org/officeDocument/2006/relationships" id="258" r:id="Rd1fe9cc1a7934ea6"/>
    <p:sldId xmlns:r="http://schemas.openxmlformats.org/officeDocument/2006/relationships" id="259" r:id="Re886b07ff3d34fe7"/>
    <p:sldId xmlns:r="http://schemas.openxmlformats.org/officeDocument/2006/relationships" id="260" r:id="Rf1b27b0dcaed496d"/>
    <p:sldId xmlns:r="http://schemas.openxmlformats.org/officeDocument/2006/relationships" id="261" r:id="R54730d37787f4009"/>
    <p:sldId xmlns:r="http://schemas.openxmlformats.org/officeDocument/2006/relationships" id="262" r:id="R9de14b7d0e644c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cc848059fd4434" /><Relationship Type="http://schemas.openxmlformats.org/officeDocument/2006/relationships/slide" Target="/ppt/slides/slide1.xml" Id="Rec5d315d90bb415d" /><Relationship Type="http://schemas.openxmlformats.org/officeDocument/2006/relationships/slide" Target="/ppt/slides/slide2.xml" Id="R92d4e9595fd94a58" /><Relationship Type="http://schemas.openxmlformats.org/officeDocument/2006/relationships/slide" Target="/ppt/slides/slide3.xml" Id="Rd1fe9cc1a7934ea6" /><Relationship Type="http://schemas.openxmlformats.org/officeDocument/2006/relationships/slide" Target="/ppt/slides/slide4.xml" Id="Re886b07ff3d34fe7" /><Relationship Type="http://schemas.openxmlformats.org/officeDocument/2006/relationships/slide" Target="/ppt/slides/slide5.xml" Id="Rf1b27b0dcaed496d" /><Relationship Type="http://schemas.openxmlformats.org/officeDocument/2006/relationships/slide" Target="/ppt/slides/slide6.xml" Id="R54730d37787f4009" /><Relationship Type="http://schemas.openxmlformats.org/officeDocument/2006/relationships/slide" Target="/ppt/slides/slide7.xml" Id="R9de14b7d0e644c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88df57279c41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df6110fac54a9a" /><Relationship Type="http://schemas.openxmlformats.org/officeDocument/2006/relationships/theme" Target="/ppt/slideMasters/theme/theme1.xml" Id="R7cc90ef6c97245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df6110fac54a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76eb0e9b3940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54eca7167b4a8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44cccb305749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b8dbb1ee9d4f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736a9350884ae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b392aecd2d404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74b31d21a441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BERTELSEN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BERTELSEN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BERTELSEN HOLDING AS ble etablert [år] og holder til i Gjøvik.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BERTELSEN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BERTELSEN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BERTELSEN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−140 894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877 696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14 282 502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14 332 875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BERTELSEN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BERTELSEN ØRJAN STÅLE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BERTELSEN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Haralds gate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2815 Gjøvik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997 202 074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BERTELSEN HOLDING AS</a:t>
            </a:r>
          </a:p>
        </p:txBody>
      </p:sp>
    </p:spTree>
  </p:cSld>
  <p:clrMapOvr>
    <a:masterClrMapping xmlns:a="http://schemas.openxmlformats.org/drawingml/2006/main"/>
  </p:clrMapOvr>
</p:sld>
</file>