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9b5fe160ea4d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2d3c3c5bd4912"/>
  </p:sldMasterIdLst>
  <p:sldIdLst>
    <p:sldId xmlns:r="http://schemas.openxmlformats.org/officeDocument/2006/relationships" id="256" r:id="R286c8594ef1a4243"/>
    <p:sldId xmlns:r="http://schemas.openxmlformats.org/officeDocument/2006/relationships" id="257" r:id="R3476404718d641db"/>
    <p:sldId xmlns:r="http://schemas.openxmlformats.org/officeDocument/2006/relationships" id="258" r:id="R9a12d24a8a31476a"/>
    <p:sldId xmlns:r="http://schemas.openxmlformats.org/officeDocument/2006/relationships" id="259" r:id="R23d3b31c4cc24fe6"/>
    <p:sldId xmlns:r="http://schemas.openxmlformats.org/officeDocument/2006/relationships" id="260" r:id="Rffe87e903fd64108"/>
    <p:sldId xmlns:r="http://schemas.openxmlformats.org/officeDocument/2006/relationships" id="261" r:id="Ra02c6a16e5d24c59"/>
    <p:sldId xmlns:r="http://schemas.openxmlformats.org/officeDocument/2006/relationships" id="262" r:id="Rb6ff6c4eadb047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2d3c3c5bd4912" /><Relationship Type="http://schemas.openxmlformats.org/officeDocument/2006/relationships/slide" Target="/ppt/slides/slide1.xml" Id="R286c8594ef1a4243" /><Relationship Type="http://schemas.openxmlformats.org/officeDocument/2006/relationships/slide" Target="/ppt/slides/slide2.xml" Id="R3476404718d641db" /><Relationship Type="http://schemas.openxmlformats.org/officeDocument/2006/relationships/slide" Target="/ppt/slides/slide3.xml" Id="R9a12d24a8a31476a" /><Relationship Type="http://schemas.openxmlformats.org/officeDocument/2006/relationships/slide" Target="/ppt/slides/slide4.xml" Id="R23d3b31c4cc24fe6" /><Relationship Type="http://schemas.openxmlformats.org/officeDocument/2006/relationships/slide" Target="/ppt/slides/slide5.xml" Id="Rffe87e903fd64108" /><Relationship Type="http://schemas.openxmlformats.org/officeDocument/2006/relationships/slide" Target="/ppt/slides/slide6.xml" Id="Ra02c6a16e5d24c59" /><Relationship Type="http://schemas.openxmlformats.org/officeDocument/2006/relationships/slide" Target="/ppt/slides/slide7.xml" Id="Rb6ff6c4eadb047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444620b754a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cc768fff74b01" /><Relationship Type="http://schemas.openxmlformats.org/officeDocument/2006/relationships/theme" Target="/ppt/slideMasters/theme/theme1.xml" Id="R59bcc987a9d647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8cc768fff74b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1dbdf83664c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d7acaef0844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d3804524949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a0199884744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c970b6c9345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4626c6a0440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0f1d748c248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