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f02015dca1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3bb08d23742a6"/>
  </p:sldMasterIdLst>
  <p:sldIdLst>
    <p:sldId xmlns:r="http://schemas.openxmlformats.org/officeDocument/2006/relationships" id="256" r:id="R0bb70020836e47a3"/>
    <p:sldId xmlns:r="http://schemas.openxmlformats.org/officeDocument/2006/relationships" id="257" r:id="Rdee741d37b0341d4"/>
    <p:sldId xmlns:r="http://schemas.openxmlformats.org/officeDocument/2006/relationships" id="258" r:id="R9f9a5cfee65942e7"/>
    <p:sldId xmlns:r="http://schemas.openxmlformats.org/officeDocument/2006/relationships" id="259" r:id="R85dc518d01724c79"/>
    <p:sldId xmlns:r="http://schemas.openxmlformats.org/officeDocument/2006/relationships" id="260" r:id="R3c41032c07154283"/>
    <p:sldId xmlns:r="http://schemas.openxmlformats.org/officeDocument/2006/relationships" id="261" r:id="R5f50813f8e1e48cd"/>
    <p:sldId xmlns:r="http://schemas.openxmlformats.org/officeDocument/2006/relationships" id="262" r:id="Rb921c08db9644e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3bb08d23742a6" /><Relationship Type="http://schemas.openxmlformats.org/officeDocument/2006/relationships/slide" Target="/ppt/slides/slide1.xml" Id="R0bb70020836e47a3" /><Relationship Type="http://schemas.openxmlformats.org/officeDocument/2006/relationships/slide" Target="/ppt/slides/slide2.xml" Id="Rdee741d37b0341d4" /><Relationship Type="http://schemas.openxmlformats.org/officeDocument/2006/relationships/slide" Target="/ppt/slides/slide3.xml" Id="R9f9a5cfee65942e7" /><Relationship Type="http://schemas.openxmlformats.org/officeDocument/2006/relationships/slide" Target="/ppt/slides/slide4.xml" Id="R85dc518d01724c79" /><Relationship Type="http://schemas.openxmlformats.org/officeDocument/2006/relationships/slide" Target="/ppt/slides/slide5.xml" Id="R3c41032c07154283" /><Relationship Type="http://schemas.openxmlformats.org/officeDocument/2006/relationships/slide" Target="/ppt/slides/slide6.xml" Id="R5f50813f8e1e48cd" /><Relationship Type="http://schemas.openxmlformats.org/officeDocument/2006/relationships/slide" Target="/ppt/slides/slide7.xml" Id="Rb921c08db9644e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c2eaf4a18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47258c3364bc1" /><Relationship Type="http://schemas.openxmlformats.org/officeDocument/2006/relationships/theme" Target="/ppt/slideMasters/theme/theme1.xml" Id="R6dc6443e664544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647258c3364b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b1243e3984a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ea905ef864f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f874cb3dd44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47c70c20346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05627eec847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46dcb45e946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05fc68852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INVEX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INVEX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1 864 173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15 371 138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389 238 797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BJØRKLUND GUDLEIV MÆHLUM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997 188 381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INVEX EIENDOM AS</a:t>
            </a:r>
          </a:p>
        </p:txBody>
      </p:sp>
    </p:spTree>
  </p:cSld>
  <p:clrMapOvr>
    <a:masterClrMapping xmlns:a="http://schemas.openxmlformats.org/drawingml/2006/main"/>
  </p:clrMapOvr>
</p:sld>
</file>