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5aaeed662743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ee56c8c1764485"/>
  </p:sldMasterIdLst>
  <p:sldIdLst>
    <p:sldId xmlns:r="http://schemas.openxmlformats.org/officeDocument/2006/relationships" id="256" r:id="R277ab4f05670424a"/>
    <p:sldId xmlns:r="http://schemas.openxmlformats.org/officeDocument/2006/relationships" id="257" r:id="R78e4efa57f494606"/>
    <p:sldId xmlns:r="http://schemas.openxmlformats.org/officeDocument/2006/relationships" id="258" r:id="R44625ecdadbb433d"/>
    <p:sldId xmlns:r="http://schemas.openxmlformats.org/officeDocument/2006/relationships" id="259" r:id="Re0a70895d41b4c52"/>
    <p:sldId xmlns:r="http://schemas.openxmlformats.org/officeDocument/2006/relationships" id="260" r:id="R0e2ebc9e652f4654"/>
    <p:sldId xmlns:r="http://schemas.openxmlformats.org/officeDocument/2006/relationships" id="261" r:id="R7401994720a546b6"/>
    <p:sldId xmlns:r="http://schemas.openxmlformats.org/officeDocument/2006/relationships" id="262" r:id="R67881fa39b65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e56c8c1764485" /><Relationship Type="http://schemas.openxmlformats.org/officeDocument/2006/relationships/slide" Target="/ppt/slides/slide1.xml" Id="R277ab4f05670424a" /><Relationship Type="http://schemas.openxmlformats.org/officeDocument/2006/relationships/slide" Target="/ppt/slides/slide2.xml" Id="R78e4efa57f494606" /><Relationship Type="http://schemas.openxmlformats.org/officeDocument/2006/relationships/slide" Target="/ppt/slides/slide3.xml" Id="R44625ecdadbb433d" /><Relationship Type="http://schemas.openxmlformats.org/officeDocument/2006/relationships/slide" Target="/ppt/slides/slide4.xml" Id="Re0a70895d41b4c52" /><Relationship Type="http://schemas.openxmlformats.org/officeDocument/2006/relationships/slide" Target="/ppt/slides/slide5.xml" Id="R0e2ebc9e652f4654" /><Relationship Type="http://schemas.openxmlformats.org/officeDocument/2006/relationships/slide" Target="/ppt/slides/slide6.xml" Id="R7401994720a546b6" /><Relationship Type="http://schemas.openxmlformats.org/officeDocument/2006/relationships/slide" Target="/ppt/slides/slide7.xml" Id="R67881fa39b65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95c88602749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28e4b32a54053" /><Relationship Type="http://schemas.openxmlformats.org/officeDocument/2006/relationships/theme" Target="/ppt/slideMasters/theme/theme1.xml" Id="R989a8874efb947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28e4b32a540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c067e6f9243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86596e53748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1a8c3900a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f61446a7d4d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f44081e3543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aa6831ef441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3491954ec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INVEX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INVEX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1 864 173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15 371 138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389 238 797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BJØRKLUND GUDLEIV MÆHLUM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997 188 381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