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558521e7b449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5eb816893a46e5"/>
  </p:sldMasterIdLst>
  <p:sldIdLst>
    <p:sldId xmlns:r="http://schemas.openxmlformats.org/officeDocument/2006/relationships" id="256" r:id="Rda76a9d01632406c"/>
    <p:sldId xmlns:r="http://schemas.openxmlformats.org/officeDocument/2006/relationships" id="257" r:id="R2dc6246259b441b9"/>
    <p:sldId xmlns:r="http://schemas.openxmlformats.org/officeDocument/2006/relationships" id="258" r:id="R00f0d886ee024dfd"/>
    <p:sldId xmlns:r="http://schemas.openxmlformats.org/officeDocument/2006/relationships" id="259" r:id="R9d3e80fdfdda4c1b"/>
    <p:sldId xmlns:r="http://schemas.openxmlformats.org/officeDocument/2006/relationships" id="260" r:id="R95a5a0b0f6184366"/>
    <p:sldId xmlns:r="http://schemas.openxmlformats.org/officeDocument/2006/relationships" id="261" r:id="R38df99b7b1ea437b"/>
    <p:sldId xmlns:r="http://schemas.openxmlformats.org/officeDocument/2006/relationships" id="262" r:id="R0c87a04595cc4a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eb816893a46e5" /><Relationship Type="http://schemas.openxmlformats.org/officeDocument/2006/relationships/slide" Target="/ppt/slides/slide1.xml" Id="Rda76a9d01632406c" /><Relationship Type="http://schemas.openxmlformats.org/officeDocument/2006/relationships/slide" Target="/ppt/slides/slide2.xml" Id="R2dc6246259b441b9" /><Relationship Type="http://schemas.openxmlformats.org/officeDocument/2006/relationships/slide" Target="/ppt/slides/slide3.xml" Id="R00f0d886ee024dfd" /><Relationship Type="http://schemas.openxmlformats.org/officeDocument/2006/relationships/slide" Target="/ppt/slides/slide4.xml" Id="R9d3e80fdfdda4c1b" /><Relationship Type="http://schemas.openxmlformats.org/officeDocument/2006/relationships/slide" Target="/ppt/slides/slide5.xml" Id="R95a5a0b0f6184366" /><Relationship Type="http://schemas.openxmlformats.org/officeDocument/2006/relationships/slide" Target="/ppt/slides/slide6.xml" Id="R38df99b7b1ea437b" /><Relationship Type="http://schemas.openxmlformats.org/officeDocument/2006/relationships/slide" Target="/ppt/slides/slide7.xml" Id="R0c87a04595cc4a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31753af0043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55a16e47b4b71" /><Relationship Type="http://schemas.openxmlformats.org/officeDocument/2006/relationships/theme" Target="/ppt/slideMasters/theme/theme1.xml" Id="R880d24e739f34d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055a16e47b4b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cea4a467143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b2ce094174d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1a2782ba441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d96079bfc49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ebb339d764f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d9018eda845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932cc46bc43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WHYDENTIFY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32 262 301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−2 276 125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8 482 019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13 485 690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AB  –  72,9 %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 HANS PETTER AAGAARD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Jernbanetorget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nicolas.tidhammar@whydentify.no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