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96d2c3c3542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bed22e5c24353"/>
  </p:sldMasterIdLst>
  <p:sldIdLst>
    <p:sldId xmlns:r="http://schemas.openxmlformats.org/officeDocument/2006/relationships" id="256" r:id="Re0004798013e4fe5"/>
    <p:sldId xmlns:r="http://schemas.openxmlformats.org/officeDocument/2006/relationships" id="257" r:id="R0ec3a629cb604500"/>
    <p:sldId xmlns:r="http://schemas.openxmlformats.org/officeDocument/2006/relationships" id="258" r:id="R333d063bcaed4307"/>
    <p:sldId xmlns:r="http://schemas.openxmlformats.org/officeDocument/2006/relationships" id="259" r:id="R61bee8708f7a4263"/>
    <p:sldId xmlns:r="http://schemas.openxmlformats.org/officeDocument/2006/relationships" id="260" r:id="R244b7f40746542c5"/>
    <p:sldId xmlns:r="http://schemas.openxmlformats.org/officeDocument/2006/relationships" id="261" r:id="R4cfec3fbffb9429c"/>
    <p:sldId xmlns:r="http://schemas.openxmlformats.org/officeDocument/2006/relationships" id="262" r:id="R94263166710347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bed22e5c24353" /><Relationship Type="http://schemas.openxmlformats.org/officeDocument/2006/relationships/slide" Target="/ppt/slides/slide1.xml" Id="Re0004798013e4fe5" /><Relationship Type="http://schemas.openxmlformats.org/officeDocument/2006/relationships/slide" Target="/ppt/slides/slide2.xml" Id="R0ec3a629cb604500" /><Relationship Type="http://schemas.openxmlformats.org/officeDocument/2006/relationships/slide" Target="/ppt/slides/slide3.xml" Id="R333d063bcaed4307" /><Relationship Type="http://schemas.openxmlformats.org/officeDocument/2006/relationships/slide" Target="/ppt/slides/slide4.xml" Id="R61bee8708f7a4263" /><Relationship Type="http://schemas.openxmlformats.org/officeDocument/2006/relationships/slide" Target="/ppt/slides/slide5.xml" Id="R244b7f40746542c5" /><Relationship Type="http://schemas.openxmlformats.org/officeDocument/2006/relationships/slide" Target="/ppt/slides/slide6.xml" Id="R4cfec3fbffb9429c" /><Relationship Type="http://schemas.openxmlformats.org/officeDocument/2006/relationships/slide" Target="/ppt/slides/slide7.xml" Id="R94263166710347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5f41b680f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037a8d7894040" /><Relationship Type="http://schemas.openxmlformats.org/officeDocument/2006/relationships/theme" Target="/ppt/slideMasters/theme/theme1.xml" Id="R070f163e1a784b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037a8d789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e0a17235849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65e0a7365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40ba1ec8c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65f0761504b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a6450ca58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020e79e914f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8efee103544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BYGGEVARE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BYGGEVARE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8 125 571 000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421 206 000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381 609 000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427 220 000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2 852 939 000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BYGGEVARE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Brynsengfaret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37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www.mestergruppen.no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997 166 221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