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7654fa103e44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9c0337f1c747eb"/>
  </p:sldMasterIdLst>
  <p:sldIdLst>
    <p:sldId xmlns:r="http://schemas.openxmlformats.org/officeDocument/2006/relationships" id="256" r:id="Ra39c0045aa974299"/>
    <p:sldId xmlns:r="http://schemas.openxmlformats.org/officeDocument/2006/relationships" id="257" r:id="R20b218a8d3ad45f6"/>
    <p:sldId xmlns:r="http://schemas.openxmlformats.org/officeDocument/2006/relationships" id="258" r:id="R33e5d97841be4db4"/>
    <p:sldId xmlns:r="http://schemas.openxmlformats.org/officeDocument/2006/relationships" id="259" r:id="Rab1e27d9eca44a91"/>
    <p:sldId xmlns:r="http://schemas.openxmlformats.org/officeDocument/2006/relationships" id="260" r:id="R22892c6b0b9846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c0337f1c747eb" /><Relationship Type="http://schemas.openxmlformats.org/officeDocument/2006/relationships/slide" Target="/ppt/slides/slide1.xml" Id="Ra39c0045aa974299" /><Relationship Type="http://schemas.openxmlformats.org/officeDocument/2006/relationships/slide" Target="/ppt/slides/slide2.xml" Id="R20b218a8d3ad45f6" /><Relationship Type="http://schemas.openxmlformats.org/officeDocument/2006/relationships/slide" Target="/ppt/slides/slide3.xml" Id="R33e5d97841be4db4" /><Relationship Type="http://schemas.openxmlformats.org/officeDocument/2006/relationships/slide" Target="/ppt/slides/slide4.xml" Id="Rab1e27d9eca44a91" /><Relationship Type="http://schemas.openxmlformats.org/officeDocument/2006/relationships/slide" Target="/ppt/slides/slide5.xml" Id="R22892c6b0b9846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9f637b21f4b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73b6017d5462b" /><Relationship Type="http://schemas.openxmlformats.org/officeDocument/2006/relationships/theme" Target="/ppt/slideMasters/theme/theme1.xml" Id="Rbaf64c3cb01541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973b6017d546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04b2cbd3a45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376ff198a4e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d7e7ddf984c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e8657390145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ace6a817e4d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OUTLAB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OUTLAB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997 139 658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OUTLAB AS</a:t>
            </a:r>
          </a:p>
        </p:txBody>
      </p:sp>
    </p:spTree>
  </p:cSld>
  <p:clrMapOvr>
    <a:masterClrMapping xmlns:a="http://schemas.openxmlformats.org/drawingml/2006/main"/>
  </p:clrMapOvr>
</p:sld>
</file>