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9450d26f79d40d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d48e6039fa743ce"/>
  </p:sldMasterIdLst>
  <p:sldIdLst>
    <p:sldId xmlns:r="http://schemas.openxmlformats.org/officeDocument/2006/relationships" id="256" r:id="Rb072a7372a8c43a7"/>
    <p:sldId xmlns:r="http://schemas.openxmlformats.org/officeDocument/2006/relationships" id="257" r:id="Ra5790b0836c147a0"/>
    <p:sldId xmlns:r="http://schemas.openxmlformats.org/officeDocument/2006/relationships" id="258" r:id="R0d32c82b4cf54df2"/>
    <p:sldId xmlns:r="http://schemas.openxmlformats.org/officeDocument/2006/relationships" id="259" r:id="R98636d2476964ab6"/>
    <p:sldId xmlns:r="http://schemas.openxmlformats.org/officeDocument/2006/relationships" id="260" r:id="Rcff7db5594cd451c"/>
    <p:sldId xmlns:r="http://schemas.openxmlformats.org/officeDocument/2006/relationships" id="261" r:id="R3e81c9e0b3dc478e"/>
    <p:sldId xmlns:r="http://schemas.openxmlformats.org/officeDocument/2006/relationships" id="262" r:id="Rdbb84413c66046c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d48e6039fa743ce" /><Relationship Type="http://schemas.openxmlformats.org/officeDocument/2006/relationships/slide" Target="/ppt/slides/slide1.xml" Id="Rb072a7372a8c43a7" /><Relationship Type="http://schemas.openxmlformats.org/officeDocument/2006/relationships/slide" Target="/ppt/slides/slide2.xml" Id="Ra5790b0836c147a0" /><Relationship Type="http://schemas.openxmlformats.org/officeDocument/2006/relationships/slide" Target="/ppt/slides/slide3.xml" Id="R0d32c82b4cf54df2" /><Relationship Type="http://schemas.openxmlformats.org/officeDocument/2006/relationships/slide" Target="/ppt/slides/slide4.xml" Id="R98636d2476964ab6" /><Relationship Type="http://schemas.openxmlformats.org/officeDocument/2006/relationships/slide" Target="/ppt/slides/slide5.xml" Id="Rcff7db5594cd451c" /><Relationship Type="http://schemas.openxmlformats.org/officeDocument/2006/relationships/slide" Target="/ppt/slides/slide6.xml" Id="R3e81c9e0b3dc478e" /><Relationship Type="http://schemas.openxmlformats.org/officeDocument/2006/relationships/slide" Target="/ppt/slides/slide7.xml" Id="Rdbb84413c66046c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5b42cc9774c4d5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cc8f0617ea4731" /><Relationship Type="http://schemas.openxmlformats.org/officeDocument/2006/relationships/theme" Target="/ppt/slideMasters/theme/theme1.xml" Id="Ra5ff78a33e9f4c7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8cc8f0617ea473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8394ea512c4cd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fbc80483c8422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273b5378ff412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2cad4dfd354c7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7580874f6e41d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8c160d55fe4f9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9fdb35b06e415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FRISTADSENTERET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FRISTADSENTERET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FRISTADSENTERET AS ble etablert [år] og holder til i Vinje.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FRISTADSENTERET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FRISTADSENTERET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FRISTADSENTERET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56 533 457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1 816 162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1 385 722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13 155 634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22 000 207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FRISTADSENTERET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INEL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FRISTADSENTERET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Vinjevegen 178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3890 Vinje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997 136 012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FRISTADSENTERET AS</a:t>
            </a:r>
          </a:p>
        </p:txBody>
      </p:sp>
    </p:spTree>
  </p:cSld>
  <p:clrMapOvr>
    <a:masterClrMapping xmlns:a="http://schemas.openxmlformats.org/drawingml/2006/main"/>
  </p:clrMapOvr>
</p:sld>
</file>