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2eacea2bd7d465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3722afce9bb422f"/>
  </p:sldMasterIdLst>
  <p:sldIdLst>
    <p:sldId xmlns:r="http://schemas.openxmlformats.org/officeDocument/2006/relationships" id="256" r:id="R8964810818db4579"/>
    <p:sldId xmlns:r="http://schemas.openxmlformats.org/officeDocument/2006/relationships" id="257" r:id="R3eb008f1d77b4ab7"/>
    <p:sldId xmlns:r="http://schemas.openxmlformats.org/officeDocument/2006/relationships" id="258" r:id="Rc610cbadd1184fba"/>
    <p:sldId xmlns:r="http://schemas.openxmlformats.org/officeDocument/2006/relationships" id="259" r:id="R7565624f2fee454c"/>
    <p:sldId xmlns:r="http://schemas.openxmlformats.org/officeDocument/2006/relationships" id="260" r:id="Rf25af97ac9124ce4"/>
    <p:sldId xmlns:r="http://schemas.openxmlformats.org/officeDocument/2006/relationships" id="261" r:id="Raacf7a7889344a31"/>
    <p:sldId xmlns:r="http://schemas.openxmlformats.org/officeDocument/2006/relationships" id="262" r:id="R26bc9d380ab34f1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3722afce9bb422f" /><Relationship Type="http://schemas.openxmlformats.org/officeDocument/2006/relationships/slide" Target="/ppt/slides/slide1.xml" Id="R8964810818db4579" /><Relationship Type="http://schemas.openxmlformats.org/officeDocument/2006/relationships/slide" Target="/ppt/slides/slide2.xml" Id="R3eb008f1d77b4ab7" /><Relationship Type="http://schemas.openxmlformats.org/officeDocument/2006/relationships/slide" Target="/ppt/slides/slide3.xml" Id="Rc610cbadd1184fba" /><Relationship Type="http://schemas.openxmlformats.org/officeDocument/2006/relationships/slide" Target="/ppt/slides/slide4.xml" Id="R7565624f2fee454c" /><Relationship Type="http://schemas.openxmlformats.org/officeDocument/2006/relationships/slide" Target="/ppt/slides/slide5.xml" Id="Rf25af97ac9124ce4" /><Relationship Type="http://schemas.openxmlformats.org/officeDocument/2006/relationships/slide" Target="/ppt/slides/slide6.xml" Id="Raacf7a7889344a31" /><Relationship Type="http://schemas.openxmlformats.org/officeDocument/2006/relationships/slide" Target="/ppt/slides/slide7.xml" Id="R26bc9d380ab34f1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817e353b1f5426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787421e1b1462d" /><Relationship Type="http://schemas.openxmlformats.org/officeDocument/2006/relationships/theme" Target="/ppt/slideMasters/theme/theme1.xml" Id="R82aeb3cb0ddc47d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b787421e1b1462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6fe54c4dd2426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84c3ea032d47b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63dba80b0e401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b4dcedf63c4c9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071986d69d4c0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18cec5eb2a4f0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6a83cdd37d456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AKSDAL BIL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AKSDAL BIL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AKSDAL BIL AS ble etablert [år] og holder til i Aksdal.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AKSDAL BIL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AKSDAL BIL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AKSDAL BIL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16 552 055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1 947 510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1 442 844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1 160 070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6 133 472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AKSDAL BIL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ABVK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AKSDAL BIL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Eikeskogvegen 24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5570 Aksdal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55 77 10 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997 129 237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AKSDAL BIL AS</a:t>
            </a:r>
          </a:p>
        </p:txBody>
      </p:sp>
    </p:spTree>
  </p:cSld>
  <p:clrMapOvr>
    <a:masterClrMapping xmlns:a="http://schemas.openxmlformats.org/drawingml/2006/main"/>
  </p:clrMapOvr>
</p:sld>
</file>