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c259cdf4b543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cec4a3ad44b2e"/>
  </p:sldMasterIdLst>
  <p:sldIdLst>
    <p:sldId xmlns:r="http://schemas.openxmlformats.org/officeDocument/2006/relationships" id="256" r:id="Rf93720e2977d4725"/>
    <p:sldId xmlns:r="http://schemas.openxmlformats.org/officeDocument/2006/relationships" id="257" r:id="R8df4ff5e24d940c7"/>
    <p:sldId xmlns:r="http://schemas.openxmlformats.org/officeDocument/2006/relationships" id="258" r:id="R1344cfd5e8c14e67"/>
    <p:sldId xmlns:r="http://schemas.openxmlformats.org/officeDocument/2006/relationships" id="259" r:id="Re992640892654f25"/>
    <p:sldId xmlns:r="http://schemas.openxmlformats.org/officeDocument/2006/relationships" id="260" r:id="R988c16b9974448a7"/>
    <p:sldId xmlns:r="http://schemas.openxmlformats.org/officeDocument/2006/relationships" id="261" r:id="R3e5c944b646b4071"/>
    <p:sldId xmlns:r="http://schemas.openxmlformats.org/officeDocument/2006/relationships" id="262" r:id="R251859109701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cec4a3ad44b2e" /><Relationship Type="http://schemas.openxmlformats.org/officeDocument/2006/relationships/slide" Target="/ppt/slides/slide1.xml" Id="Rf93720e2977d4725" /><Relationship Type="http://schemas.openxmlformats.org/officeDocument/2006/relationships/slide" Target="/ppt/slides/slide2.xml" Id="R8df4ff5e24d940c7" /><Relationship Type="http://schemas.openxmlformats.org/officeDocument/2006/relationships/slide" Target="/ppt/slides/slide3.xml" Id="R1344cfd5e8c14e67" /><Relationship Type="http://schemas.openxmlformats.org/officeDocument/2006/relationships/slide" Target="/ppt/slides/slide4.xml" Id="Re992640892654f25" /><Relationship Type="http://schemas.openxmlformats.org/officeDocument/2006/relationships/slide" Target="/ppt/slides/slide5.xml" Id="R988c16b9974448a7" /><Relationship Type="http://schemas.openxmlformats.org/officeDocument/2006/relationships/slide" Target="/ppt/slides/slide6.xml" Id="R3e5c944b646b4071" /><Relationship Type="http://schemas.openxmlformats.org/officeDocument/2006/relationships/slide" Target="/ppt/slides/slide7.xml" Id="R251859109701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904a3b1ce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4f9f9e1714600" /><Relationship Type="http://schemas.openxmlformats.org/officeDocument/2006/relationships/theme" Target="/ppt/slideMasters/theme/theme1.xml" Id="R7ddabb6f0f4049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44f9f9e17146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2be6ed90647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fbee29bf0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35f4353044f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1d17c28b1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89af67a7d47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90419dcd345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3dffb71ab4f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INDERDAL FREDRIK HARSVIK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Nygaardsgata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