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e75ef90a0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63dd7d1a244f3"/>
  </p:sldMasterIdLst>
  <p:sldIdLst>
    <p:sldId xmlns:r="http://schemas.openxmlformats.org/officeDocument/2006/relationships" id="256" r:id="R3f3d1106d3fd433b"/>
    <p:sldId xmlns:r="http://schemas.openxmlformats.org/officeDocument/2006/relationships" id="257" r:id="R4b0bcc9ecd8c4145"/>
    <p:sldId xmlns:r="http://schemas.openxmlformats.org/officeDocument/2006/relationships" id="258" r:id="R1b7f790a081e406c"/>
    <p:sldId xmlns:r="http://schemas.openxmlformats.org/officeDocument/2006/relationships" id="259" r:id="Rc2b4ac3d078f4f86"/>
    <p:sldId xmlns:r="http://schemas.openxmlformats.org/officeDocument/2006/relationships" id="260" r:id="Rf15b54324451488d"/>
    <p:sldId xmlns:r="http://schemas.openxmlformats.org/officeDocument/2006/relationships" id="261" r:id="Rb0288335c556436e"/>
    <p:sldId xmlns:r="http://schemas.openxmlformats.org/officeDocument/2006/relationships" id="262" r:id="R8bdf09b03c7d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63dd7d1a244f3" /><Relationship Type="http://schemas.openxmlformats.org/officeDocument/2006/relationships/slide" Target="/ppt/slides/slide1.xml" Id="R3f3d1106d3fd433b" /><Relationship Type="http://schemas.openxmlformats.org/officeDocument/2006/relationships/slide" Target="/ppt/slides/slide2.xml" Id="R4b0bcc9ecd8c4145" /><Relationship Type="http://schemas.openxmlformats.org/officeDocument/2006/relationships/slide" Target="/ppt/slides/slide3.xml" Id="R1b7f790a081e406c" /><Relationship Type="http://schemas.openxmlformats.org/officeDocument/2006/relationships/slide" Target="/ppt/slides/slide4.xml" Id="Rc2b4ac3d078f4f86" /><Relationship Type="http://schemas.openxmlformats.org/officeDocument/2006/relationships/slide" Target="/ppt/slides/slide5.xml" Id="Rf15b54324451488d" /><Relationship Type="http://schemas.openxmlformats.org/officeDocument/2006/relationships/slide" Target="/ppt/slides/slide6.xml" Id="Rb0288335c556436e" /><Relationship Type="http://schemas.openxmlformats.org/officeDocument/2006/relationships/slide" Target="/ppt/slides/slide7.xml" Id="R8bdf09b03c7d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71a1b4c4a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708acb84a4883" /><Relationship Type="http://schemas.openxmlformats.org/officeDocument/2006/relationships/theme" Target="/ppt/slideMasters/theme/theme1.xml" Id="Rcc4698b5cbe3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708acb84a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9ceb35e72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fd47a204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b61f65c7b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4edd6453f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e5eb9536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a4a6ce1db4a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5dfdedd12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