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0f93e589448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922455b7f24d1d"/>
  </p:sldMasterIdLst>
  <p:sldIdLst>
    <p:sldId xmlns:r="http://schemas.openxmlformats.org/officeDocument/2006/relationships" id="256" r:id="Rb17364e3a0c7447c"/>
    <p:sldId xmlns:r="http://schemas.openxmlformats.org/officeDocument/2006/relationships" id="257" r:id="Ra1c4b02ae4964000"/>
    <p:sldId xmlns:r="http://schemas.openxmlformats.org/officeDocument/2006/relationships" id="258" r:id="R5937387611484c90"/>
    <p:sldId xmlns:r="http://schemas.openxmlformats.org/officeDocument/2006/relationships" id="259" r:id="Rc6e837bc81dc4f10"/>
    <p:sldId xmlns:r="http://schemas.openxmlformats.org/officeDocument/2006/relationships" id="260" r:id="R66ced159cb43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22455b7f24d1d" /><Relationship Type="http://schemas.openxmlformats.org/officeDocument/2006/relationships/slide" Target="/ppt/slides/slide1.xml" Id="Rb17364e3a0c7447c" /><Relationship Type="http://schemas.openxmlformats.org/officeDocument/2006/relationships/slide" Target="/ppt/slides/slide2.xml" Id="Ra1c4b02ae4964000" /><Relationship Type="http://schemas.openxmlformats.org/officeDocument/2006/relationships/slide" Target="/ppt/slides/slide3.xml" Id="R5937387611484c90" /><Relationship Type="http://schemas.openxmlformats.org/officeDocument/2006/relationships/slide" Target="/ppt/slides/slide4.xml" Id="Rc6e837bc81dc4f10" /><Relationship Type="http://schemas.openxmlformats.org/officeDocument/2006/relationships/slide" Target="/ppt/slides/slide5.xml" Id="R66ced159cb43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d05f24362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04c7fefd04e4f" /><Relationship Type="http://schemas.openxmlformats.org/officeDocument/2006/relationships/theme" Target="/ppt/slideMasters/theme/theme1.xml" Id="Rfdea0c0faa3d4d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104c7fefd04e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ebfa7b0fe46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8b0dd841249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4b5c297ef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548eec4674c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b61d629d0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AGENDA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AGENDA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AGENDA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AGENDA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AGENDA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AGENDA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997 090 977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AGENDA HELSE AS</a:t>
            </a:r>
          </a:p>
        </p:txBody>
      </p:sp>
    </p:spTree>
  </p:cSld>
  <p:clrMapOvr>
    <a:masterClrMapping xmlns:a="http://schemas.openxmlformats.org/drawingml/2006/main"/>
  </p:clrMapOvr>
</p:sld>
</file>