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08af595b93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728ab8530745c5"/>
  </p:sldMasterIdLst>
  <p:sldIdLst>
    <p:sldId xmlns:r="http://schemas.openxmlformats.org/officeDocument/2006/relationships" id="256" r:id="R43aa35922ea343cc"/>
    <p:sldId xmlns:r="http://schemas.openxmlformats.org/officeDocument/2006/relationships" id="257" r:id="R52320e11e209493b"/>
    <p:sldId xmlns:r="http://schemas.openxmlformats.org/officeDocument/2006/relationships" id="258" r:id="R9cb930a30ef845fe"/>
    <p:sldId xmlns:r="http://schemas.openxmlformats.org/officeDocument/2006/relationships" id="259" r:id="Rb334f6a5db3641c2"/>
    <p:sldId xmlns:r="http://schemas.openxmlformats.org/officeDocument/2006/relationships" id="260" r:id="R9fe1bcee51ee4172"/>
    <p:sldId xmlns:r="http://schemas.openxmlformats.org/officeDocument/2006/relationships" id="261" r:id="Ra1e78db3ed87482e"/>
    <p:sldId xmlns:r="http://schemas.openxmlformats.org/officeDocument/2006/relationships" id="262" r:id="R0d772524d1224c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28ab8530745c5" /><Relationship Type="http://schemas.openxmlformats.org/officeDocument/2006/relationships/slide" Target="/ppt/slides/slide1.xml" Id="R43aa35922ea343cc" /><Relationship Type="http://schemas.openxmlformats.org/officeDocument/2006/relationships/slide" Target="/ppt/slides/slide2.xml" Id="R52320e11e209493b" /><Relationship Type="http://schemas.openxmlformats.org/officeDocument/2006/relationships/slide" Target="/ppt/slides/slide3.xml" Id="R9cb930a30ef845fe" /><Relationship Type="http://schemas.openxmlformats.org/officeDocument/2006/relationships/slide" Target="/ppt/slides/slide4.xml" Id="Rb334f6a5db3641c2" /><Relationship Type="http://schemas.openxmlformats.org/officeDocument/2006/relationships/slide" Target="/ppt/slides/slide5.xml" Id="R9fe1bcee51ee4172" /><Relationship Type="http://schemas.openxmlformats.org/officeDocument/2006/relationships/slide" Target="/ppt/slides/slide6.xml" Id="Ra1e78db3ed87482e" /><Relationship Type="http://schemas.openxmlformats.org/officeDocument/2006/relationships/slide" Target="/ppt/slides/slide7.xml" Id="R0d772524d1224c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b5c6041dd4a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4f2d62f5d44a2" /><Relationship Type="http://schemas.openxmlformats.org/officeDocument/2006/relationships/theme" Target="/ppt/slideMasters/theme/theme1.xml" Id="R807075e4eeea4c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24f2d62f5d44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e934d2e074a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c483291e745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55dbfb64b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ac866caeb4f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04c8797ab42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3920216f74a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cb2a04763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TRANSACTION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TRANSACTION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5 905 087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ANDRÉ BORDVIK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Vækerøveien 169E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997 074 009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