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a6e4c49619f45b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47d269a49254cc7"/>
  </p:sldMasterIdLst>
  <p:sldIdLst>
    <p:sldId xmlns:r="http://schemas.openxmlformats.org/officeDocument/2006/relationships" id="256" r:id="R52e6db2894894dea"/>
    <p:sldId xmlns:r="http://schemas.openxmlformats.org/officeDocument/2006/relationships" id="257" r:id="R1cfaffae89ce4646"/>
    <p:sldId xmlns:r="http://schemas.openxmlformats.org/officeDocument/2006/relationships" id="258" r:id="R485741a168c140c0"/>
    <p:sldId xmlns:r="http://schemas.openxmlformats.org/officeDocument/2006/relationships" id="259" r:id="Rbb93058a5c1643bc"/>
    <p:sldId xmlns:r="http://schemas.openxmlformats.org/officeDocument/2006/relationships" id="260" r:id="R963a3ff0b6d74b66"/>
    <p:sldId xmlns:r="http://schemas.openxmlformats.org/officeDocument/2006/relationships" id="261" r:id="R11948dfe7bc444d4"/>
    <p:sldId xmlns:r="http://schemas.openxmlformats.org/officeDocument/2006/relationships" id="262" r:id="Rd7e26b2ebdd8443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47d269a49254cc7" /><Relationship Type="http://schemas.openxmlformats.org/officeDocument/2006/relationships/slide" Target="/ppt/slides/slide1.xml" Id="R52e6db2894894dea" /><Relationship Type="http://schemas.openxmlformats.org/officeDocument/2006/relationships/slide" Target="/ppt/slides/slide2.xml" Id="R1cfaffae89ce4646" /><Relationship Type="http://schemas.openxmlformats.org/officeDocument/2006/relationships/slide" Target="/ppt/slides/slide3.xml" Id="R485741a168c140c0" /><Relationship Type="http://schemas.openxmlformats.org/officeDocument/2006/relationships/slide" Target="/ppt/slides/slide4.xml" Id="Rbb93058a5c1643bc" /><Relationship Type="http://schemas.openxmlformats.org/officeDocument/2006/relationships/slide" Target="/ppt/slides/slide5.xml" Id="R963a3ff0b6d74b66" /><Relationship Type="http://schemas.openxmlformats.org/officeDocument/2006/relationships/slide" Target="/ppt/slides/slide6.xml" Id="R11948dfe7bc444d4" /><Relationship Type="http://schemas.openxmlformats.org/officeDocument/2006/relationships/slide" Target="/ppt/slides/slide7.xml" Id="Rd7e26b2ebdd8443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97cb24defcf4f9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99fafa5bdd4beb" /><Relationship Type="http://schemas.openxmlformats.org/officeDocument/2006/relationships/theme" Target="/ppt/slideMasters/theme/theme1.xml" Id="Recee86bb359b494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799fafa5bdd4be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d6ab18c626480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89544c3564442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b4bb8c405640a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ab14086abb49b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46e499bc8a484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cdd2510544438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57acce4c86416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AKN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AKN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60 221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−69 125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−69 125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64 807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124 911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NILSEN ARILD KNOFF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997 053 575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AKN AS</a:t>
            </a:r>
          </a:p>
        </p:txBody>
      </p:sp>
    </p:spTree>
  </p:cSld>
  <p:clrMapOvr>
    <a:masterClrMapping xmlns:a="http://schemas.openxmlformats.org/drawingml/2006/main"/>
  </p:clrMapOvr>
</p:sld>
</file>