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3bb0ec3ba40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9fa8c35e1045a5"/>
  </p:sldMasterIdLst>
  <p:sldIdLst>
    <p:sldId xmlns:r="http://schemas.openxmlformats.org/officeDocument/2006/relationships" id="256" r:id="Rfa2f9c4bfe6c451c"/>
    <p:sldId xmlns:r="http://schemas.openxmlformats.org/officeDocument/2006/relationships" id="257" r:id="R9f174eee0bb84fab"/>
    <p:sldId xmlns:r="http://schemas.openxmlformats.org/officeDocument/2006/relationships" id="258" r:id="Rc2cefe1ed05d425d"/>
    <p:sldId xmlns:r="http://schemas.openxmlformats.org/officeDocument/2006/relationships" id="259" r:id="R83894824b74d40b4"/>
    <p:sldId xmlns:r="http://schemas.openxmlformats.org/officeDocument/2006/relationships" id="260" r:id="Rf4ba164ed6124cc9"/>
    <p:sldId xmlns:r="http://schemas.openxmlformats.org/officeDocument/2006/relationships" id="261" r:id="Ra61ee463f468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fa8c35e1045a5" /><Relationship Type="http://schemas.openxmlformats.org/officeDocument/2006/relationships/slide" Target="/ppt/slides/slide1.xml" Id="Rfa2f9c4bfe6c451c" /><Relationship Type="http://schemas.openxmlformats.org/officeDocument/2006/relationships/slide" Target="/ppt/slides/slide2.xml" Id="R9f174eee0bb84fab" /><Relationship Type="http://schemas.openxmlformats.org/officeDocument/2006/relationships/slide" Target="/ppt/slides/slide3.xml" Id="Rc2cefe1ed05d425d" /><Relationship Type="http://schemas.openxmlformats.org/officeDocument/2006/relationships/slide" Target="/ppt/slides/slide4.xml" Id="R83894824b74d40b4" /><Relationship Type="http://schemas.openxmlformats.org/officeDocument/2006/relationships/slide" Target="/ppt/slides/slide5.xml" Id="Rf4ba164ed6124cc9" /><Relationship Type="http://schemas.openxmlformats.org/officeDocument/2006/relationships/slide" Target="/ppt/slides/slide6.xml" Id="Ra61ee463f468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e9ac2d0a4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4fd873e514362" /><Relationship Type="http://schemas.openxmlformats.org/officeDocument/2006/relationships/theme" Target="/ppt/slideMasters/theme/theme1.xml" Id="Re5c02bb10ab34f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24fd873e51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c9520b519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80bc5b18445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a2b00783042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adf46ee04a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8b2f4b97c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a512922ae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4 283 330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