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1aa5cc7d2ca419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1363485d7ed4295"/>
  </p:sldMasterIdLst>
  <p:sldIdLst>
    <p:sldId xmlns:r="http://schemas.openxmlformats.org/officeDocument/2006/relationships" id="256" r:id="R0167e3944490407e"/>
    <p:sldId xmlns:r="http://schemas.openxmlformats.org/officeDocument/2006/relationships" id="257" r:id="R11306dad3f374594"/>
    <p:sldId xmlns:r="http://schemas.openxmlformats.org/officeDocument/2006/relationships" id="258" r:id="R5a974143ac0344b8"/>
    <p:sldId xmlns:r="http://schemas.openxmlformats.org/officeDocument/2006/relationships" id="259" r:id="R8e65013d7ec44aeb"/>
    <p:sldId xmlns:r="http://schemas.openxmlformats.org/officeDocument/2006/relationships" id="260" r:id="Ra5c73f3315be4c59"/>
    <p:sldId xmlns:r="http://schemas.openxmlformats.org/officeDocument/2006/relationships" id="261" r:id="Rad84c9c281424da0"/>
    <p:sldId xmlns:r="http://schemas.openxmlformats.org/officeDocument/2006/relationships" id="262" r:id="R77c497febb6744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363485d7ed4295" /><Relationship Type="http://schemas.openxmlformats.org/officeDocument/2006/relationships/slide" Target="/ppt/slides/slide1.xml" Id="R0167e3944490407e" /><Relationship Type="http://schemas.openxmlformats.org/officeDocument/2006/relationships/slide" Target="/ppt/slides/slide2.xml" Id="R11306dad3f374594" /><Relationship Type="http://schemas.openxmlformats.org/officeDocument/2006/relationships/slide" Target="/ppt/slides/slide3.xml" Id="R5a974143ac0344b8" /><Relationship Type="http://schemas.openxmlformats.org/officeDocument/2006/relationships/slide" Target="/ppt/slides/slide4.xml" Id="R8e65013d7ec44aeb" /><Relationship Type="http://schemas.openxmlformats.org/officeDocument/2006/relationships/slide" Target="/ppt/slides/slide5.xml" Id="Ra5c73f3315be4c59" /><Relationship Type="http://schemas.openxmlformats.org/officeDocument/2006/relationships/slide" Target="/ppt/slides/slide6.xml" Id="Rad84c9c281424da0" /><Relationship Type="http://schemas.openxmlformats.org/officeDocument/2006/relationships/slide" Target="/ppt/slides/slide7.xml" Id="R77c497febb6744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013a3d311b40e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016735a37e4e58" /><Relationship Type="http://schemas.openxmlformats.org/officeDocument/2006/relationships/theme" Target="/ppt/slideMasters/theme/theme1.xml" Id="R40587fa430534f6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f016735a37e4e5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1f0d5b65e94dd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20427e52d44d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2557b1927348c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2d368ff0fe44a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8ad5e845244d8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630592663246c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5d464c253349b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LIBELLE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LIBELLE AS ble etablert [år] og holder til i Isdalstø.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−31 487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371 063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1 690 388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2 191 020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HAGESÆTER LARS ALVÆR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Lars A. Hagesæter, Brekkelia 42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5914 Isdalstø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997 019 113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LIBELLE AS</a:t>
            </a:r>
          </a:p>
        </p:txBody>
      </p:sp>
    </p:spTree>
  </p:cSld>
  <p:clrMapOvr>
    <a:masterClrMapping xmlns:a="http://schemas.openxmlformats.org/drawingml/2006/main"/>
  </p:clrMapOvr>
</p:sld>
</file>