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ee0ee1c98b43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b68d18f7004115"/>
  </p:sldMasterIdLst>
  <p:sldIdLst>
    <p:sldId xmlns:r="http://schemas.openxmlformats.org/officeDocument/2006/relationships" id="256" r:id="R28d95f8609964f4a"/>
    <p:sldId xmlns:r="http://schemas.openxmlformats.org/officeDocument/2006/relationships" id="257" r:id="R8c0a5b3f63074356"/>
    <p:sldId xmlns:r="http://schemas.openxmlformats.org/officeDocument/2006/relationships" id="258" r:id="R1317d5ce3e8642cc"/>
    <p:sldId xmlns:r="http://schemas.openxmlformats.org/officeDocument/2006/relationships" id="259" r:id="Ree0104a5160e40e1"/>
    <p:sldId xmlns:r="http://schemas.openxmlformats.org/officeDocument/2006/relationships" id="260" r:id="R231ef345cc134107"/>
    <p:sldId xmlns:r="http://schemas.openxmlformats.org/officeDocument/2006/relationships" id="261" r:id="R8bbfaa8bdade42ec"/>
    <p:sldId xmlns:r="http://schemas.openxmlformats.org/officeDocument/2006/relationships" id="262" r:id="Ree0a6e19083743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b68d18f7004115" /><Relationship Type="http://schemas.openxmlformats.org/officeDocument/2006/relationships/slide" Target="/ppt/slides/slide1.xml" Id="R28d95f8609964f4a" /><Relationship Type="http://schemas.openxmlformats.org/officeDocument/2006/relationships/slide" Target="/ppt/slides/slide2.xml" Id="R8c0a5b3f63074356" /><Relationship Type="http://schemas.openxmlformats.org/officeDocument/2006/relationships/slide" Target="/ppt/slides/slide3.xml" Id="R1317d5ce3e8642cc" /><Relationship Type="http://schemas.openxmlformats.org/officeDocument/2006/relationships/slide" Target="/ppt/slides/slide4.xml" Id="Ree0104a5160e40e1" /><Relationship Type="http://schemas.openxmlformats.org/officeDocument/2006/relationships/slide" Target="/ppt/slides/slide5.xml" Id="R231ef345cc134107" /><Relationship Type="http://schemas.openxmlformats.org/officeDocument/2006/relationships/slide" Target="/ppt/slides/slide6.xml" Id="R8bbfaa8bdade42ec" /><Relationship Type="http://schemas.openxmlformats.org/officeDocument/2006/relationships/slide" Target="/ppt/slides/slide7.xml" Id="Ree0a6e19083743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27b22e99c747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68683e5174af4" /><Relationship Type="http://schemas.openxmlformats.org/officeDocument/2006/relationships/theme" Target="/ppt/slideMasters/theme/theme1.xml" Id="R707cb0af3cdd43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668683e5174a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c574af8b847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6e7ae3cb945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54a5a066940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c205186f743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24685d7114d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2f02a6dd042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b75b2e68042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LIBELLE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LIBELLE AS ble etablert [år] og holder til i Isdalstø.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578 380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1 768 769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2 068 769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ALVÆR HAGESÆTER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A. Hagesæter, Brekkelia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5914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997 019 113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LIBELLE AS</a:t>
            </a:r>
          </a:p>
        </p:txBody>
      </p:sp>
    </p:spTree>
  </p:cSld>
  <p:clrMapOvr>
    <a:masterClrMapping xmlns:a="http://schemas.openxmlformats.org/drawingml/2006/main"/>
  </p:clrMapOvr>
</p:sld>
</file>