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ea0c77db54c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10509c14d4921"/>
  </p:sldMasterIdLst>
  <p:sldIdLst>
    <p:sldId xmlns:r="http://schemas.openxmlformats.org/officeDocument/2006/relationships" id="256" r:id="Red003ec9cdb7495a"/>
    <p:sldId xmlns:r="http://schemas.openxmlformats.org/officeDocument/2006/relationships" id="257" r:id="R579adecf6b3c4c22"/>
    <p:sldId xmlns:r="http://schemas.openxmlformats.org/officeDocument/2006/relationships" id="258" r:id="R340e67e02d0f4ac1"/>
    <p:sldId xmlns:r="http://schemas.openxmlformats.org/officeDocument/2006/relationships" id="259" r:id="R24f6f15897154993"/>
    <p:sldId xmlns:r="http://schemas.openxmlformats.org/officeDocument/2006/relationships" id="260" r:id="R49e85b36cd58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10509c14d4921" /><Relationship Type="http://schemas.openxmlformats.org/officeDocument/2006/relationships/slide" Target="/ppt/slides/slide1.xml" Id="Red003ec9cdb7495a" /><Relationship Type="http://schemas.openxmlformats.org/officeDocument/2006/relationships/slide" Target="/ppt/slides/slide2.xml" Id="R579adecf6b3c4c22" /><Relationship Type="http://schemas.openxmlformats.org/officeDocument/2006/relationships/slide" Target="/ppt/slides/slide3.xml" Id="R340e67e02d0f4ac1" /><Relationship Type="http://schemas.openxmlformats.org/officeDocument/2006/relationships/slide" Target="/ppt/slides/slide4.xml" Id="R24f6f15897154993" /><Relationship Type="http://schemas.openxmlformats.org/officeDocument/2006/relationships/slide" Target="/ppt/slides/slide5.xml" Id="R49e85b36cd58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20ed82b86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2402f73940c4" /><Relationship Type="http://schemas.openxmlformats.org/officeDocument/2006/relationships/theme" Target="/ppt/slideMasters/theme/theme1.xml" Id="Rf8fd806b1c31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d2402f739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ac26d6e6e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5510e3dd846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b549a7b2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e2bc982b9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2cf8e4944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 HARRIS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 HARRIS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997 015 428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