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a680508f2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0f13a168348d1"/>
  </p:sldMasterIdLst>
  <p:sldIdLst>
    <p:sldId xmlns:r="http://schemas.openxmlformats.org/officeDocument/2006/relationships" id="256" r:id="Rd8db80e8dcad4139"/>
    <p:sldId xmlns:r="http://schemas.openxmlformats.org/officeDocument/2006/relationships" id="257" r:id="Re537188b7b084335"/>
    <p:sldId xmlns:r="http://schemas.openxmlformats.org/officeDocument/2006/relationships" id="258" r:id="Re042e54b4df8441e"/>
    <p:sldId xmlns:r="http://schemas.openxmlformats.org/officeDocument/2006/relationships" id="259" r:id="Ra8afef6406ff4c50"/>
    <p:sldId xmlns:r="http://schemas.openxmlformats.org/officeDocument/2006/relationships" id="260" r:id="Rca11f469c4814d7c"/>
    <p:sldId xmlns:r="http://schemas.openxmlformats.org/officeDocument/2006/relationships" id="261" r:id="R1e9967416ce54f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0f13a168348d1" /><Relationship Type="http://schemas.openxmlformats.org/officeDocument/2006/relationships/slide" Target="/ppt/slides/slide1.xml" Id="Rd8db80e8dcad4139" /><Relationship Type="http://schemas.openxmlformats.org/officeDocument/2006/relationships/slide" Target="/ppt/slides/slide2.xml" Id="Re537188b7b084335" /><Relationship Type="http://schemas.openxmlformats.org/officeDocument/2006/relationships/slide" Target="/ppt/slides/slide3.xml" Id="Re042e54b4df8441e" /><Relationship Type="http://schemas.openxmlformats.org/officeDocument/2006/relationships/slide" Target="/ppt/slides/slide4.xml" Id="Ra8afef6406ff4c50" /><Relationship Type="http://schemas.openxmlformats.org/officeDocument/2006/relationships/slide" Target="/ppt/slides/slide5.xml" Id="Rca11f469c4814d7c" /><Relationship Type="http://schemas.openxmlformats.org/officeDocument/2006/relationships/slide" Target="/ppt/slides/slide6.xml" Id="R1e9967416ce54f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40b10af1549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dc84313f2450a" /><Relationship Type="http://schemas.openxmlformats.org/officeDocument/2006/relationships/theme" Target="/ppt/slideMasters/theme/theme1.xml" Id="R4d3ff6112f54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dc84313f2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c85054c45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3ee123312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334ee1ea6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2900889ba4b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bc68d1120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b52ffb7fa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NÆRØY OG VIKNA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NÆRØY OG VIKNA BOLIGUTLEIE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1 591 319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997 015 045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NÆRØY OG VIKNA BOLIGUTLEIE AS</a:t>
            </a:r>
          </a:p>
        </p:txBody>
      </p:sp>
    </p:spTree>
  </p:cSld>
  <p:clrMapOvr>
    <a:masterClrMapping xmlns:a="http://schemas.openxmlformats.org/drawingml/2006/main"/>
  </p:clrMapOvr>
</p:sld>
</file>