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ae685a021b44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907fdcccef4500"/>
  </p:sldMasterIdLst>
  <p:sldIdLst>
    <p:sldId xmlns:r="http://schemas.openxmlformats.org/officeDocument/2006/relationships" id="256" r:id="R343749e817aa4115"/>
    <p:sldId xmlns:r="http://schemas.openxmlformats.org/officeDocument/2006/relationships" id="257" r:id="R25f338f65c054c19"/>
    <p:sldId xmlns:r="http://schemas.openxmlformats.org/officeDocument/2006/relationships" id="258" r:id="R51c6bd7e7a194748"/>
    <p:sldId xmlns:r="http://schemas.openxmlformats.org/officeDocument/2006/relationships" id="259" r:id="Rc28bdbc4be9b4f66"/>
    <p:sldId xmlns:r="http://schemas.openxmlformats.org/officeDocument/2006/relationships" id="260" r:id="Rfc0e43ff3c064d9f"/>
    <p:sldId xmlns:r="http://schemas.openxmlformats.org/officeDocument/2006/relationships" id="261" r:id="R12da6001bc9c4f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907fdcccef4500" /><Relationship Type="http://schemas.openxmlformats.org/officeDocument/2006/relationships/slide" Target="/ppt/slides/slide1.xml" Id="R343749e817aa4115" /><Relationship Type="http://schemas.openxmlformats.org/officeDocument/2006/relationships/slide" Target="/ppt/slides/slide2.xml" Id="R25f338f65c054c19" /><Relationship Type="http://schemas.openxmlformats.org/officeDocument/2006/relationships/slide" Target="/ppt/slides/slide3.xml" Id="R51c6bd7e7a194748" /><Relationship Type="http://schemas.openxmlformats.org/officeDocument/2006/relationships/slide" Target="/ppt/slides/slide4.xml" Id="Rc28bdbc4be9b4f66" /><Relationship Type="http://schemas.openxmlformats.org/officeDocument/2006/relationships/slide" Target="/ppt/slides/slide5.xml" Id="Rfc0e43ff3c064d9f" /><Relationship Type="http://schemas.openxmlformats.org/officeDocument/2006/relationships/slide" Target="/ppt/slides/slide6.xml" Id="R12da6001bc9c4f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e9b985447848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35dd74d0b40a1" /><Relationship Type="http://schemas.openxmlformats.org/officeDocument/2006/relationships/theme" Target="/ppt/slideMasters/theme/theme1.xml" Id="Rdfa3c2280c3040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a35dd74d0b40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840a436d445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7db8b95d948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5269716a54e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fedaddf9e41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66214e71a4c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aab09b6ac45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JOSTA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JOSTA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−1 600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997 013 778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JOSTA BYGG AS</a:t>
            </a:r>
          </a:p>
        </p:txBody>
      </p:sp>
    </p:spTree>
  </p:cSld>
  <p:clrMapOvr>
    <a:masterClrMapping xmlns:a="http://schemas.openxmlformats.org/drawingml/2006/main"/>
  </p:clrMapOvr>
</p:sld>
</file>