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bf0e58e99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40b127e1524e65"/>
  </p:sldMasterIdLst>
  <p:sldIdLst>
    <p:sldId xmlns:r="http://schemas.openxmlformats.org/officeDocument/2006/relationships" id="256" r:id="Rd4df22ee2ac54dea"/>
    <p:sldId xmlns:r="http://schemas.openxmlformats.org/officeDocument/2006/relationships" id="257" r:id="R6bd318a0339e46c3"/>
    <p:sldId xmlns:r="http://schemas.openxmlformats.org/officeDocument/2006/relationships" id="258" r:id="Rd8e35a46026843ea"/>
    <p:sldId xmlns:r="http://schemas.openxmlformats.org/officeDocument/2006/relationships" id="259" r:id="R6436af1934784ab5"/>
    <p:sldId xmlns:r="http://schemas.openxmlformats.org/officeDocument/2006/relationships" id="260" r:id="R0627b0cff12647c1"/>
    <p:sldId xmlns:r="http://schemas.openxmlformats.org/officeDocument/2006/relationships" id="261" r:id="R9007af62ab494c3e"/>
    <p:sldId xmlns:r="http://schemas.openxmlformats.org/officeDocument/2006/relationships" id="262" r:id="Rcbc7ace922f5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0b127e1524e65" /><Relationship Type="http://schemas.openxmlformats.org/officeDocument/2006/relationships/slide" Target="/ppt/slides/slide1.xml" Id="Rd4df22ee2ac54dea" /><Relationship Type="http://schemas.openxmlformats.org/officeDocument/2006/relationships/slide" Target="/ppt/slides/slide2.xml" Id="R6bd318a0339e46c3" /><Relationship Type="http://schemas.openxmlformats.org/officeDocument/2006/relationships/slide" Target="/ppt/slides/slide3.xml" Id="Rd8e35a46026843ea" /><Relationship Type="http://schemas.openxmlformats.org/officeDocument/2006/relationships/slide" Target="/ppt/slides/slide4.xml" Id="R6436af1934784ab5" /><Relationship Type="http://schemas.openxmlformats.org/officeDocument/2006/relationships/slide" Target="/ppt/slides/slide5.xml" Id="R0627b0cff12647c1" /><Relationship Type="http://schemas.openxmlformats.org/officeDocument/2006/relationships/slide" Target="/ppt/slides/slide6.xml" Id="R9007af62ab494c3e" /><Relationship Type="http://schemas.openxmlformats.org/officeDocument/2006/relationships/slide" Target="/ppt/slides/slide7.xml" Id="Rcbc7ace922f5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cae45803d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d488149e84d99" /><Relationship Type="http://schemas.openxmlformats.org/officeDocument/2006/relationships/theme" Target="/ppt/slideMasters/theme/theme1.xml" Id="Rca27f3719a7d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d488149e8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d6b2d80041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e76ee1b0a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a9df87686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7c64732b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65c62a3cd40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41118947c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486a6e6ed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FISKERSTRAND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FISKERSTRAND HOLDING AS ble etablert [år] og holder til i Fiskarstrand.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65 410 555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66 975 404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DAVIMA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E.F.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FISKERSTRAND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OFISK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DAVIMA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E.F. INVEST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6035 Fiskarstrand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www.fiskerstrand.no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997 012 313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FISKERSTRAND HOLDING AS</a:t>
            </a:r>
          </a:p>
        </p:txBody>
      </p:sp>
    </p:spTree>
  </p:cSld>
  <p:clrMapOvr>
    <a:masterClrMapping xmlns:a="http://schemas.openxmlformats.org/drawingml/2006/main"/>
  </p:clrMapOvr>
</p:sld>
</file>