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066a506d494e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93ac99deea494b"/>
  </p:sldMasterIdLst>
  <p:sldIdLst>
    <p:sldId xmlns:r="http://schemas.openxmlformats.org/officeDocument/2006/relationships" id="256" r:id="R08c8f2d59a454306"/>
    <p:sldId xmlns:r="http://schemas.openxmlformats.org/officeDocument/2006/relationships" id="257" r:id="Rfe2f9df079d047aa"/>
    <p:sldId xmlns:r="http://schemas.openxmlformats.org/officeDocument/2006/relationships" id="258" r:id="R6d54730162d843ae"/>
    <p:sldId xmlns:r="http://schemas.openxmlformats.org/officeDocument/2006/relationships" id="259" r:id="Rf8a3326b6b9f4a9f"/>
    <p:sldId xmlns:r="http://schemas.openxmlformats.org/officeDocument/2006/relationships" id="260" r:id="R2319b49417fb45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3ac99deea494b" /><Relationship Type="http://schemas.openxmlformats.org/officeDocument/2006/relationships/slide" Target="/ppt/slides/slide1.xml" Id="R08c8f2d59a454306" /><Relationship Type="http://schemas.openxmlformats.org/officeDocument/2006/relationships/slide" Target="/ppt/slides/slide2.xml" Id="Rfe2f9df079d047aa" /><Relationship Type="http://schemas.openxmlformats.org/officeDocument/2006/relationships/slide" Target="/ppt/slides/slide3.xml" Id="R6d54730162d843ae" /><Relationship Type="http://schemas.openxmlformats.org/officeDocument/2006/relationships/slide" Target="/ppt/slides/slide4.xml" Id="Rf8a3326b6b9f4a9f" /><Relationship Type="http://schemas.openxmlformats.org/officeDocument/2006/relationships/slide" Target="/ppt/slides/slide5.xml" Id="R2319b49417fb45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89d76b8c04a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64a6cc478454e" /><Relationship Type="http://schemas.openxmlformats.org/officeDocument/2006/relationships/theme" Target="/ppt/slideMasters/theme/theme1.xml" Id="Ree800fd7113f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64a6cc47845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1163aa3df4d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40af263874f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c4948a73340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58b8d923f4d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68190248041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BRINGEBÆRHAGEN 18-20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BRINGEBÆRHAGEN 18-20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BRINGEBÆRHAGEN 18-20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BRINGEBÆRHAGEN 18-20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BRINGEBÆRHAGEN 18-20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BRINGEBÆRHAGEN 18-20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996 987 841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BRINGEBÆRHAGEN 18-20 AS</a:t>
            </a:r>
          </a:p>
        </p:txBody>
      </p:sp>
    </p:spTree>
  </p:cSld>
  <p:clrMapOvr>
    <a:masterClrMapping xmlns:a="http://schemas.openxmlformats.org/drawingml/2006/main"/>
  </p:clrMapOvr>
</p:sld>
</file>